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2"/>
  </p:notesMasterIdLst>
  <p:handoutMasterIdLst>
    <p:handoutMasterId r:id="rId23"/>
  </p:handoutMasterIdLst>
  <p:sldIdLst>
    <p:sldId id="257" r:id="rId5"/>
    <p:sldId id="384" r:id="rId6"/>
    <p:sldId id="389" r:id="rId7"/>
    <p:sldId id="317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0" r:id="rId16"/>
    <p:sldId id="402" r:id="rId17"/>
    <p:sldId id="403" r:id="rId18"/>
    <p:sldId id="404" r:id="rId19"/>
    <p:sldId id="405" r:id="rId20"/>
    <p:sldId id="391" r:id="rId21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352744-5642-2349-AA92-159B47172C2E}" v="1650" dt="2024-07-08T12:34:25.5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3" autoAdjust="0"/>
    <p:restoredTop sz="93708" autoAdjust="0"/>
  </p:normalViewPr>
  <p:slideViewPr>
    <p:cSldViewPr snapToGrid="0">
      <p:cViewPr varScale="1">
        <p:scale>
          <a:sx n="145" d="100"/>
          <a:sy n="145" d="100"/>
        </p:scale>
        <p:origin x="184" y="24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222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Stott" userId="410c60f0e4156418" providerId="LiveId" clId="{5C352744-5642-2349-AA92-159B47172C2E}"/>
    <pc:docChg chg="undo custSel addSld delSld modSld sldOrd">
      <pc:chgData name="Mark Stott" userId="410c60f0e4156418" providerId="LiveId" clId="{5C352744-5642-2349-AA92-159B47172C2E}" dt="2024-07-14T09:04:11.404" v="5274" actId="2696"/>
      <pc:docMkLst>
        <pc:docMk/>
      </pc:docMkLst>
      <pc:sldChg chg="del ord">
        <pc:chgData name="Mark Stott" userId="410c60f0e4156418" providerId="LiveId" clId="{5C352744-5642-2349-AA92-159B47172C2E}" dt="2024-07-08T09:54:26.282" v="3969" actId="2696"/>
        <pc:sldMkLst>
          <pc:docMk/>
          <pc:sldMk cId="2979876663" sldId="268"/>
        </pc:sldMkLst>
      </pc:sldChg>
      <pc:sldChg chg="del">
        <pc:chgData name="Mark Stott" userId="410c60f0e4156418" providerId="LiveId" clId="{5C352744-5642-2349-AA92-159B47172C2E}" dt="2024-07-08T09:54:30.856" v="3972" actId="2696"/>
        <pc:sldMkLst>
          <pc:docMk/>
          <pc:sldMk cId="3891345585" sldId="270"/>
        </pc:sldMkLst>
      </pc:sldChg>
      <pc:sldChg chg="del">
        <pc:chgData name="Mark Stott" userId="410c60f0e4156418" providerId="LiveId" clId="{5C352744-5642-2349-AA92-159B47172C2E}" dt="2024-07-08T09:54:28.512" v="3971" actId="2696"/>
        <pc:sldMkLst>
          <pc:docMk/>
          <pc:sldMk cId="2624630061" sldId="272"/>
        </pc:sldMkLst>
      </pc:sldChg>
      <pc:sldChg chg="del">
        <pc:chgData name="Mark Stott" userId="410c60f0e4156418" providerId="LiveId" clId="{5C352744-5642-2349-AA92-159B47172C2E}" dt="2024-07-06T08:37:02.841" v="2637" actId="2696"/>
        <pc:sldMkLst>
          <pc:docMk/>
          <pc:sldMk cId="3740286033" sldId="277"/>
        </pc:sldMkLst>
      </pc:sldChg>
      <pc:sldChg chg="delSp modSp add del mod ord">
        <pc:chgData name="Mark Stott" userId="410c60f0e4156418" providerId="LiveId" clId="{5C352744-5642-2349-AA92-159B47172C2E}" dt="2024-07-14T09:04:11.404" v="5274" actId="2696"/>
        <pc:sldMkLst>
          <pc:docMk/>
          <pc:sldMk cId="2496947791" sldId="278"/>
        </pc:sldMkLst>
        <pc:spChg chg="mod">
          <ac:chgData name="Mark Stott" userId="410c60f0e4156418" providerId="LiveId" clId="{5C352744-5642-2349-AA92-159B47172C2E}" dt="2024-07-06T08:45:07.585" v="2828" actId="20577"/>
          <ac:spMkLst>
            <pc:docMk/>
            <pc:sldMk cId="2496947791" sldId="278"/>
            <ac:spMk id="2" creationId="{FCB102D8-1D22-4940-AF19-07CF3A0DC5F4}"/>
          </ac:spMkLst>
        </pc:spChg>
        <pc:spChg chg="del">
          <ac:chgData name="Mark Stott" userId="410c60f0e4156418" providerId="LiveId" clId="{5C352744-5642-2349-AA92-159B47172C2E}" dt="2024-07-10T21:31:02.947" v="5252" actId="478"/>
          <ac:spMkLst>
            <pc:docMk/>
            <pc:sldMk cId="2496947791" sldId="278"/>
            <ac:spMk id="14" creationId="{DC738669-5750-45EA-9715-A0041D4C569B}"/>
          </ac:spMkLst>
        </pc:spChg>
        <pc:spChg chg="del mod">
          <ac:chgData name="Mark Stott" userId="410c60f0e4156418" providerId="LiveId" clId="{5C352744-5642-2349-AA92-159B47172C2E}" dt="2024-07-10T21:31:07.930" v="5254" actId="478"/>
          <ac:spMkLst>
            <pc:docMk/>
            <pc:sldMk cId="2496947791" sldId="278"/>
            <ac:spMk id="15" creationId="{CD05A243-8080-4F6D-8538-65CDDF891BA6}"/>
          </ac:spMkLst>
        </pc:spChg>
        <pc:graphicFrameChg chg="mod modGraphic">
          <ac:chgData name="Mark Stott" userId="410c60f0e4156418" providerId="LiveId" clId="{5C352744-5642-2349-AA92-159B47172C2E}" dt="2024-07-06T08:42:34.336" v="2811" actId="20577"/>
          <ac:graphicFrameMkLst>
            <pc:docMk/>
            <pc:sldMk cId="2496947791" sldId="278"/>
            <ac:graphicFrameMk id="13" creationId="{914D6EE3-4782-45C1-A75C-003483879C97}"/>
          </ac:graphicFrameMkLst>
        </pc:graphicFrameChg>
      </pc:sldChg>
      <pc:sldChg chg="del">
        <pc:chgData name="Mark Stott" userId="410c60f0e4156418" providerId="LiveId" clId="{5C352744-5642-2349-AA92-159B47172C2E}" dt="2024-07-08T09:54:27.606" v="3970" actId="2696"/>
        <pc:sldMkLst>
          <pc:docMk/>
          <pc:sldMk cId="395518310" sldId="279"/>
        </pc:sldMkLst>
      </pc:sldChg>
      <pc:sldChg chg="del">
        <pc:chgData name="Mark Stott" userId="410c60f0e4156418" providerId="LiveId" clId="{5C352744-5642-2349-AA92-159B47172C2E}" dt="2024-07-08T09:54:32.834" v="3973" actId="2696"/>
        <pc:sldMkLst>
          <pc:docMk/>
          <pc:sldMk cId="1420547054" sldId="281"/>
        </pc:sldMkLst>
      </pc:sldChg>
      <pc:sldChg chg="modSp modAnim">
        <pc:chgData name="Mark Stott" userId="410c60f0e4156418" providerId="LiveId" clId="{5C352744-5642-2349-AA92-159B47172C2E}" dt="2024-07-08T12:34:25.553" v="5251"/>
        <pc:sldMkLst>
          <pc:docMk/>
          <pc:sldMk cId="560021826" sldId="317"/>
        </pc:sldMkLst>
        <pc:spChg chg="mod">
          <ac:chgData name="Mark Stott" userId="410c60f0e4156418" providerId="LiveId" clId="{5C352744-5642-2349-AA92-159B47172C2E}" dt="2024-07-08T08:48:38.482" v="3493" actId="255"/>
          <ac:spMkLst>
            <pc:docMk/>
            <pc:sldMk cId="560021826" sldId="317"/>
            <ac:spMk id="16" creationId="{4BDCF583-1D5D-4235-97C2-39272B80A0B1}"/>
          </ac:spMkLst>
        </pc:spChg>
      </pc:sldChg>
      <pc:sldChg chg="del">
        <pc:chgData name="Mark Stott" userId="410c60f0e4156418" providerId="LiveId" clId="{5C352744-5642-2349-AA92-159B47172C2E}" dt="2024-07-08T09:54:44.531" v="3974" actId="2696"/>
        <pc:sldMkLst>
          <pc:docMk/>
          <pc:sldMk cId="3521561301" sldId="321"/>
        </pc:sldMkLst>
      </pc:sldChg>
      <pc:sldChg chg="modSp mod">
        <pc:chgData name="Mark Stott" userId="410c60f0e4156418" providerId="LiveId" clId="{5C352744-5642-2349-AA92-159B47172C2E}" dt="2024-07-08T08:46:11.029" v="3471" actId="207"/>
        <pc:sldMkLst>
          <pc:docMk/>
          <pc:sldMk cId="2158886557" sldId="384"/>
        </pc:sldMkLst>
        <pc:spChg chg="mod">
          <ac:chgData name="Mark Stott" userId="410c60f0e4156418" providerId="LiveId" clId="{5C352744-5642-2349-AA92-159B47172C2E}" dt="2024-07-08T08:46:11.029" v="3471" actId="207"/>
          <ac:spMkLst>
            <pc:docMk/>
            <pc:sldMk cId="2158886557" sldId="384"/>
            <ac:spMk id="12" creationId="{E5127060-CDBF-435F-9009-A5451CCE305D}"/>
          </ac:spMkLst>
        </pc:spChg>
      </pc:sldChg>
      <pc:sldChg chg="modSp mod">
        <pc:chgData name="Mark Stott" userId="410c60f0e4156418" providerId="LiveId" clId="{5C352744-5642-2349-AA92-159B47172C2E}" dt="2024-07-08T08:46:22.421" v="3478" actId="207"/>
        <pc:sldMkLst>
          <pc:docMk/>
          <pc:sldMk cId="2313234867" sldId="389"/>
        </pc:sldMkLst>
        <pc:spChg chg="mod">
          <ac:chgData name="Mark Stott" userId="410c60f0e4156418" providerId="LiveId" clId="{5C352744-5642-2349-AA92-159B47172C2E}" dt="2024-07-08T08:46:22.421" v="3478" actId="207"/>
          <ac:spMkLst>
            <pc:docMk/>
            <pc:sldMk cId="2313234867" sldId="389"/>
            <ac:spMk id="3" creationId="{D3B60D6F-4D0F-4D33-B2A7-159C8583FF00}"/>
          </ac:spMkLst>
        </pc:spChg>
      </pc:sldChg>
      <pc:sldChg chg="addSp delSp modSp mod">
        <pc:chgData name="Mark Stott" userId="410c60f0e4156418" providerId="LiveId" clId="{5C352744-5642-2349-AA92-159B47172C2E}" dt="2024-07-08T10:28:00.330" v="5214" actId="207"/>
        <pc:sldMkLst>
          <pc:docMk/>
          <pc:sldMk cId="3247798845" sldId="391"/>
        </pc:sldMkLst>
        <pc:spChg chg="add del mod">
          <ac:chgData name="Mark Stott" userId="410c60f0e4156418" providerId="LiveId" clId="{5C352744-5642-2349-AA92-159B47172C2E}" dt="2024-07-08T10:25:57.006" v="5195" actId="931"/>
          <ac:spMkLst>
            <pc:docMk/>
            <pc:sldMk cId="3247798845" sldId="391"/>
            <ac:spMk id="3" creationId="{477B7A11-C79E-812E-29DC-584F8C2EB188}"/>
          </ac:spMkLst>
        </pc:spChg>
        <pc:spChg chg="add del mod">
          <ac:chgData name="Mark Stott" userId="410c60f0e4156418" providerId="LiveId" clId="{5C352744-5642-2349-AA92-159B47172C2E}" dt="2024-07-08T10:26:10.492" v="5200" actId="478"/>
          <ac:spMkLst>
            <pc:docMk/>
            <pc:sldMk cId="3247798845" sldId="391"/>
            <ac:spMk id="8" creationId="{E05BD281-D39F-99E2-822B-4B6A6DF57AA4}"/>
          </ac:spMkLst>
        </pc:spChg>
        <pc:spChg chg="add del mod">
          <ac:chgData name="Mark Stott" userId="410c60f0e4156418" providerId="LiveId" clId="{5C352744-5642-2349-AA92-159B47172C2E}" dt="2024-07-08T10:26:08.579" v="5199" actId="478"/>
          <ac:spMkLst>
            <pc:docMk/>
            <pc:sldMk cId="3247798845" sldId="391"/>
            <ac:spMk id="12" creationId="{6A5CB949-4539-B739-64F6-B6EA5DE85986}"/>
          </ac:spMkLst>
        </pc:spChg>
        <pc:spChg chg="mod">
          <ac:chgData name="Mark Stott" userId="410c60f0e4156418" providerId="LiveId" clId="{5C352744-5642-2349-AA92-159B47172C2E}" dt="2024-07-08T10:28:00.330" v="5214" actId="207"/>
          <ac:spMkLst>
            <pc:docMk/>
            <pc:sldMk cId="3247798845" sldId="391"/>
            <ac:spMk id="23" creationId="{8E5E4638-9BCB-4C2E-914F-CC868E2020D5}"/>
          </ac:spMkLst>
        </pc:spChg>
        <pc:picChg chg="add del mod">
          <ac:chgData name="Mark Stott" userId="410c60f0e4156418" providerId="LiveId" clId="{5C352744-5642-2349-AA92-159B47172C2E}" dt="2024-07-08T10:26:06.330" v="5198" actId="478"/>
          <ac:picMkLst>
            <pc:docMk/>
            <pc:sldMk cId="3247798845" sldId="391"/>
            <ac:picMk id="10" creationId="{DC93C404-61E6-A0C7-1D5B-DD2E7649DA19}"/>
          </ac:picMkLst>
        </pc:picChg>
        <pc:picChg chg="add mod">
          <ac:chgData name="Mark Stott" userId="410c60f0e4156418" providerId="LiveId" clId="{5C352744-5642-2349-AA92-159B47172C2E}" dt="2024-07-08T10:27:01.837" v="5208" actId="1076"/>
          <ac:picMkLst>
            <pc:docMk/>
            <pc:sldMk cId="3247798845" sldId="391"/>
            <ac:picMk id="13" creationId="{64645246-D8FF-64AB-54E0-F944BE62C2DE}"/>
          </ac:picMkLst>
        </pc:picChg>
        <pc:picChg chg="add mod">
          <ac:chgData name="Mark Stott" userId="410c60f0e4156418" providerId="LiveId" clId="{5C352744-5642-2349-AA92-159B47172C2E}" dt="2024-07-08T10:27:10.488" v="5212" actId="1035"/>
          <ac:picMkLst>
            <pc:docMk/>
            <pc:sldMk cId="3247798845" sldId="391"/>
            <ac:picMk id="14" creationId="{3C9A76ED-D0DF-78D1-E162-D30BDE5D0F21}"/>
          </ac:picMkLst>
        </pc:picChg>
        <pc:picChg chg="del">
          <ac:chgData name="Mark Stott" userId="410c60f0e4156418" providerId="LiveId" clId="{5C352744-5642-2349-AA92-159B47172C2E}" dt="2024-07-08T10:23:40.829" v="5193" actId="478"/>
          <ac:picMkLst>
            <pc:docMk/>
            <pc:sldMk cId="3247798845" sldId="391"/>
            <ac:picMk id="27" creationId="{9E660784-34E2-4CDA-926A-DDD6AAF35046}"/>
          </ac:picMkLst>
        </pc:picChg>
        <pc:picChg chg="del">
          <ac:chgData name="Mark Stott" userId="410c60f0e4156418" providerId="LiveId" clId="{5C352744-5642-2349-AA92-159B47172C2E}" dt="2024-07-08T10:23:42.514" v="5194" actId="478"/>
          <ac:picMkLst>
            <pc:docMk/>
            <pc:sldMk cId="3247798845" sldId="391"/>
            <ac:picMk id="33" creationId="{48106962-23C6-4DFE-BB3A-E5FFF03F38CE}"/>
          </ac:picMkLst>
        </pc:picChg>
      </pc:sldChg>
      <pc:sldChg chg="modSp">
        <pc:chgData name="Mark Stott" userId="410c60f0e4156418" providerId="LiveId" clId="{5C352744-5642-2349-AA92-159B47172C2E}" dt="2024-07-08T08:48:29.991" v="3492" actId="255"/>
        <pc:sldMkLst>
          <pc:docMk/>
          <pc:sldMk cId="3850566395" sldId="393"/>
        </pc:sldMkLst>
        <pc:spChg chg="mod">
          <ac:chgData name="Mark Stott" userId="410c60f0e4156418" providerId="LiveId" clId="{5C352744-5642-2349-AA92-159B47172C2E}" dt="2024-07-08T08:48:29.991" v="3492" actId="255"/>
          <ac:spMkLst>
            <pc:docMk/>
            <pc:sldMk cId="3850566395" sldId="393"/>
            <ac:spMk id="3" creationId="{4937BA07-6653-D85F-6AF2-08CCA8ED67C4}"/>
          </ac:spMkLst>
        </pc:spChg>
      </pc:sldChg>
      <pc:sldChg chg="modSp">
        <pc:chgData name="Mark Stott" userId="410c60f0e4156418" providerId="LiveId" clId="{5C352744-5642-2349-AA92-159B47172C2E}" dt="2024-07-08T08:48:45.279" v="3494" actId="255"/>
        <pc:sldMkLst>
          <pc:docMk/>
          <pc:sldMk cId="2809244293" sldId="394"/>
        </pc:sldMkLst>
        <pc:spChg chg="mod">
          <ac:chgData name="Mark Stott" userId="410c60f0e4156418" providerId="LiveId" clId="{5C352744-5642-2349-AA92-159B47172C2E}" dt="2024-07-08T08:48:45.279" v="3494" actId="255"/>
          <ac:spMkLst>
            <pc:docMk/>
            <pc:sldMk cId="2809244293" sldId="394"/>
            <ac:spMk id="3" creationId="{56DFC550-9349-D1C4-B374-AB54F5048700}"/>
          </ac:spMkLst>
        </pc:spChg>
      </pc:sldChg>
      <pc:sldChg chg="modSp mod">
        <pc:chgData name="Mark Stott" userId="410c60f0e4156418" providerId="LiveId" clId="{5C352744-5642-2349-AA92-159B47172C2E}" dt="2024-07-08T08:48:52.202" v="3495" actId="255"/>
        <pc:sldMkLst>
          <pc:docMk/>
          <pc:sldMk cId="2932536098" sldId="395"/>
        </pc:sldMkLst>
        <pc:spChg chg="mod">
          <ac:chgData name="Mark Stott" userId="410c60f0e4156418" providerId="LiveId" clId="{5C352744-5642-2349-AA92-159B47172C2E}" dt="2024-07-08T08:48:52.202" v="3495" actId="255"/>
          <ac:spMkLst>
            <pc:docMk/>
            <pc:sldMk cId="2932536098" sldId="395"/>
            <ac:spMk id="3" creationId="{56DFC550-9349-D1C4-B374-AB54F5048700}"/>
          </ac:spMkLst>
        </pc:spChg>
      </pc:sldChg>
      <pc:sldChg chg="modSp modAnim">
        <pc:chgData name="Mark Stott" userId="410c60f0e4156418" providerId="LiveId" clId="{5C352744-5642-2349-AA92-159B47172C2E}" dt="2024-07-08T08:47:07.647" v="3483" actId="207"/>
        <pc:sldMkLst>
          <pc:docMk/>
          <pc:sldMk cId="779369601" sldId="396"/>
        </pc:sldMkLst>
        <pc:spChg chg="mod">
          <ac:chgData name="Mark Stott" userId="410c60f0e4156418" providerId="LiveId" clId="{5C352744-5642-2349-AA92-159B47172C2E}" dt="2024-07-08T08:47:07.647" v="3483" actId="207"/>
          <ac:spMkLst>
            <pc:docMk/>
            <pc:sldMk cId="779369601" sldId="396"/>
            <ac:spMk id="3" creationId="{56DFC550-9349-D1C4-B374-AB54F5048700}"/>
          </ac:spMkLst>
        </pc:spChg>
      </pc:sldChg>
      <pc:sldChg chg="modSp mod">
        <pc:chgData name="Mark Stott" userId="410c60f0e4156418" providerId="LiveId" clId="{5C352744-5642-2349-AA92-159B47172C2E}" dt="2024-07-08T08:47:33.538" v="3486" actId="255"/>
        <pc:sldMkLst>
          <pc:docMk/>
          <pc:sldMk cId="3016823711" sldId="397"/>
        </pc:sldMkLst>
        <pc:spChg chg="mod">
          <ac:chgData name="Mark Stott" userId="410c60f0e4156418" providerId="LiveId" clId="{5C352744-5642-2349-AA92-159B47172C2E}" dt="2024-07-08T08:47:33.538" v="3486" actId="255"/>
          <ac:spMkLst>
            <pc:docMk/>
            <pc:sldMk cId="3016823711" sldId="397"/>
            <ac:spMk id="3" creationId="{56DFC550-9349-D1C4-B374-AB54F5048700}"/>
          </ac:spMkLst>
        </pc:spChg>
        <pc:picChg chg="mod">
          <ac:chgData name="Mark Stott" userId="410c60f0e4156418" providerId="LiveId" clId="{5C352744-5642-2349-AA92-159B47172C2E}" dt="2024-07-06T07:33:46.616" v="1259" actId="1076"/>
          <ac:picMkLst>
            <pc:docMk/>
            <pc:sldMk cId="3016823711" sldId="397"/>
            <ac:picMk id="6" creationId="{C38A08DD-E7BA-40A1-21B1-8CB718FE9311}"/>
          </ac:picMkLst>
        </pc:picChg>
      </pc:sldChg>
      <pc:sldChg chg="modSp mod modAnim">
        <pc:chgData name="Mark Stott" userId="410c60f0e4156418" providerId="LiveId" clId="{5C352744-5642-2349-AA92-159B47172C2E}" dt="2024-07-08T08:49:24.826" v="3500" actId="14100"/>
        <pc:sldMkLst>
          <pc:docMk/>
          <pc:sldMk cId="3062525793" sldId="398"/>
        </pc:sldMkLst>
        <pc:spChg chg="mod">
          <ac:chgData name="Mark Stott" userId="410c60f0e4156418" providerId="LiveId" clId="{5C352744-5642-2349-AA92-159B47172C2E}" dt="2024-07-08T08:49:24.826" v="3500" actId="14100"/>
          <ac:spMkLst>
            <pc:docMk/>
            <pc:sldMk cId="3062525793" sldId="398"/>
            <ac:spMk id="3" creationId="{56DFC550-9349-D1C4-B374-AB54F5048700}"/>
          </ac:spMkLst>
        </pc:spChg>
        <pc:picChg chg="mod">
          <ac:chgData name="Mark Stott" userId="410c60f0e4156418" providerId="LiveId" clId="{5C352744-5642-2349-AA92-159B47172C2E}" dt="2024-07-06T07:31:18.835" v="982" actId="14100"/>
          <ac:picMkLst>
            <pc:docMk/>
            <pc:sldMk cId="3062525793" sldId="398"/>
            <ac:picMk id="9" creationId="{D10167F2-1D65-C7CB-EBBC-DF3063BD6DB2}"/>
          </ac:picMkLst>
        </pc:picChg>
      </pc:sldChg>
      <pc:sldChg chg="modSp mod modAnim">
        <pc:chgData name="Mark Stott" userId="410c60f0e4156418" providerId="LiveId" clId="{5C352744-5642-2349-AA92-159B47172C2E}" dt="2024-07-08T08:49:40.757" v="3502" actId="255"/>
        <pc:sldMkLst>
          <pc:docMk/>
          <pc:sldMk cId="3818410447" sldId="399"/>
        </pc:sldMkLst>
        <pc:spChg chg="mod">
          <ac:chgData name="Mark Stott" userId="410c60f0e4156418" providerId="LiveId" clId="{5C352744-5642-2349-AA92-159B47172C2E}" dt="2024-07-08T08:49:40.757" v="3502" actId="255"/>
          <ac:spMkLst>
            <pc:docMk/>
            <pc:sldMk cId="3818410447" sldId="399"/>
            <ac:spMk id="3" creationId="{56DFC550-9349-D1C4-B374-AB54F5048700}"/>
          </ac:spMkLst>
        </pc:spChg>
        <pc:picChg chg="mod">
          <ac:chgData name="Mark Stott" userId="410c60f0e4156418" providerId="LiveId" clId="{5C352744-5642-2349-AA92-159B47172C2E}" dt="2024-07-06T07:31:43.906" v="985" actId="1076"/>
          <ac:picMkLst>
            <pc:docMk/>
            <pc:sldMk cId="3818410447" sldId="399"/>
            <ac:picMk id="5" creationId="{0EA67430-1294-0836-30CB-8B2630403CC3}"/>
          </ac:picMkLst>
        </pc:picChg>
      </pc:sldChg>
      <pc:sldChg chg="addSp delSp modSp new mod ord">
        <pc:chgData name="Mark Stott" userId="410c60f0e4156418" providerId="LiveId" clId="{5C352744-5642-2349-AA92-159B47172C2E}" dt="2024-07-08T08:49:54.401" v="3506" actId="207"/>
        <pc:sldMkLst>
          <pc:docMk/>
          <pc:sldMk cId="1659019916" sldId="400"/>
        </pc:sldMkLst>
        <pc:spChg chg="mod">
          <ac:chgData name="Mark Stott" userId="410c60f0e4156418" providerId="LiveId" clId="{5C352744-5642-2349-AA92-159B47172C2E}" dt="2024-07-06T08:08:57.251" v="1629" actId="14100"/>
          <ac:spMkLst>
            <pc:docMk/>
            <pc:sldMk cId="1659019916" sldId="400"/>
            <ac:spMk id="2" creationId="{F90281E5-A556-99DA-B09D-3F8B56CF80D7}"/>
          </ac:spMkLst>
        </pc:spChg>
        <pc:spChg chg="mod">
          <ac:chgData name="Mark Stott" userId="410c60f0e4156418" providerId="LiveId" clId="{5C352744-5642-2349-AA92-159B47172C2E}" dt="2024-07-08T08:49:54.401" v="3506" actId="207"/>
          <ac:spMkLst>
            <pc:docMk/>
            <pc:sldMk cId="1659019916" sldId="400"/>
            <ac:spMk id="3" creationId="{32E98C41-A71A-5DA6-23E5-98B3E7560282}"/>
          </ac:spMkLst>
        </pc:spChg>
        <pc:spChg chg="del mod">
          <ac:chgData name="Mark Stott" userId="410c60f0e4156418" providerId="LiveId" clId="{5C352744-5642-2349-AA92-159B47172C2E}" dt="2024-07-06T08:13:10.787" v="1636"/>
          <ac:spMkLst>
            <pc:docMk/>
            <pc:sldMk cId="1659019916" sldId="400"/>
            <ac:spMk id="4" creationId="{B6D04A63-4BDF-05F8-9253-6E38480BC2F8}"/>
          </ac:spMkLst>
        </pc:spChg>
        <pc:spChg chg="del">
          <ac:chgData name="Mark Stott" userId="410c60f0e4156418" providerId="LiveId" clId="{5C352744-5642-2349-AA92-159B47172C2E}" dt="2024-07-06T08:09:02.545" v="1630" actId="478"/>
          <ac:spMkLst>
            <pc:docMk/>
            <pc:sldMk cId="1659019916" sldId="400"/>
            <ac:spMk id="5" creationId="{66F3226D-C89D-87FC-2A23-03DB8C0C1C03}"/>
          </ac:spMkLst>
        </pc:spChg>
        <pc:spChg chg="del">
          <ac:chgData name="Mark Stott" userId="410c60f0e4156418" providerId="LiveId" clId="{5C352744-5642-2349-AA92-159B47172C2E}" dt="2024-07-06T08:09:07.719" v="1631" actId="478"/>
          <ac:spMkLst>
            <pc:docMk/>
            <pc:sldMk cId="1659019916" sldId="400"/>
            <ac:spMk id="6" creationId="{5CAA58D0-4F35-FD87-15C1-3842B851A43C}"/>
          </ac:spMkLst>
        </pc:spChg>
        <pc:picChg chg="add mod">
          <ac:chgData name="Mark Stott" userId="410c60f0e4156418" providerId="LiveId" clId="{5C352744-5642-2349-AA92-159B47172C2E}" dt="2024-07-06T08:13:52.807" v="1643" actId="1076"/>
          <ac:picMkLst>
            <pc:docMk/>
            <pc:sldMk cId="1659019916" sldId="400"/>
            <ac:picMk id="8" creationId="{291A0C32-71BA-2460-B065-43B1CF07EF0C}"/>
          </ac:picMkLst>
        </pc:picChg>
      </pc:sldChg>
      <pc:sldChg chg="addSp delSp modSp add del mod modAnim">
        <pc:chgData name="Mark Stott" userId="410c60f0e4156418" providerId="LiveId" clId="{5C352744-5642-2349-AA92-159B47172C2E}" dt="2024-07-11T16:50:10.774" v="5261" actId="2696"/>
        <pc:sldMkLst>
          <pc:docMk/>
          <pc:sldMk cId="1546408868" sldId="401"/>
        </pc:sldMkLst>
        <pc:spChg chg="mod">
          <ac:chgData name="Mark Stott" userId="410c60f0e4156418" providerId="LiveId" clId="{5C352744-5642-2349-AA92-159B47172C2E}" dt="2024-07-08T12:28:22.497" v="5221" actId="20577"/>
          <ac:spMkLst>
            <pc:docMk/>
            <pc:sldMk cId="1546408868" sldId="401"/>
            <ac:spMk id="3" creationId="{32E98C41-A71A-5DA6-23E5-98B3E7560282}"/>
          </ac:spMkLst>
        </pc:spChg>
        <pc:spChg chg="add del mod">
          <ac:chgData name="Mark Stott" userId="410c60f0e4156418" providerId="LiveId" clId="{5C352744-5642-2349-AA92-159B47172C2E}" dt="2024-07-06T08:21:16.228" v="2135"/>
          <ac:spMkLst>
            <pc:docMk/>
            <pc:sldMk cId="1546408868" sldId="401"/>
            <ac:spMk id="5" creationId="{828ED23F-25EE-792A-55CB-577B087E6F7A}"/>
          </ac:spMkLst>
        </pc:spChg>
        <pc:picChg chg="add mod">
          <ac:chgData name="Mark Stott" userId="410c60f0e4156418" providerId="LiveId" clId="{5C352744-5642-2349-AA92-159B47172C2E}" dt="2024-07-06T08:21:35.654" v="2138" actId="14100"/>
          <ac:picMkLst>
            <pc:docMk/>
            <pc:sldMk cId="1546408868" sldId="401"/>
            <ac:picMk id="6" creationId="{7CEF4698-7577-05BC-F58A-C58E8708B7B5}"/>
          </ac:picMkLst>
        </pc:picChg>
        <pc:picChg chg="del">
          <ac:chgData name="Mark Stott" userId="410c60f0e4156418" providerId="LiveId" clId="{5C352744-5642-2349-AA92-159B47172C2E}" dt="2024-07-06T08:21:08.005" v="2134" actId="478"/>
          <ac:picMkLst>
            <pc:docMk/>
            <pc:sldMk cId="1546408868" sldId="401"/>
            <ac:picMk id="8" creationId="{291A0C32-71BA-2460-B065-43B1CF07EF0C}"/>
          </ac:picMkLst>
        </pc:picChg>
      </pc:sldChg>
      <pc:sldChg chg="modSp add mod">
        <pc:chgData name="Mark Stott" userId="410c60f0e4156418" providerId="LiveId" clId="{5C352744-5642-2349-AA92-159B47172C2E}" dt="2024-07-11T16:50:18.540" v="5273" actId="20577"/>
        <pc:sldMkLst>
          <pc:docMk/>
          <pc:sldMk cId="3221360245" sldId="402"/>
        </pc:sldMkLst>
        <pc:spChg chg="mod">
          <ac:chgData name="Mark Stott" userId="410c60f0e4156418" providerId="LiveId" clId="{5C352744-5642-2349-AA92-159B47172C2E}" dt="2024-07-08T08:40:47.753" v="3416" actId="20577"/>
          <ac:spMkLst>
            <pc:docMk/>
            <pc:sldMk cId="3221360245" sldId="402"/>
            <ac:spMk id="2" creationId="{F90281E5-A556-99DA-B09D-3F8B56CF80D7}"/>
          </ac:spMkLst>
        </pc:spChg>
        <pc:spChg chg="mod">
          <ac:chgData name="Mark Stott" userId="410c60f0e4156418" providerId="LiveId" clId="{5C352744-5642-2349-AA92-159B47172C2E}" dt="2024-07-11T16:50:18.540" v="5273" actId="20577"/>
          <ac:spMkLst>
            <pc:docMk/>
            <pc:sldMk cId="3221360245" sldId="402"/>
            <ac:spMk id="3" creationId="{32E98C41-A71A-5DA6-23E5-98B3E7560282}"/>
          </ac:spMkLst>
        </pc:spChg>
      </pc:sldChg>
      <pc:sldChg chg="addSp delSp modSp add mod modAnim">
        <pc:chgData name="Mark Stott" userId="410c60f0e4156418" providerId="LiveId" clId="{5C352744-5642-2349-AA92-159B47172C2E}" dt="2024-07-08T12:30:22.489" v="5226"/>
        <pc:sldMkLst>
          <pc:docMk/>
          <pc:sldMk cId="3832530392" sldId="403"/>
        </pc:sldMkLst>
        <pc:spChg chg="mod">
          <ac:chgData name="Mark Stott" userId="410c60f0e4156418" providerId="LiveId" clId="{5C352744-5642-2349-AA92-159B47172C2E}" dt="2024-07-08T08:38:40.153" v="3290" actId="20577"/>
          <ac:spMkLst>
            <pc:docMk/>
            <pc:sldMk cId="3832530392" sldId="403"/>
            <ac:spMk id="2" creationId="{F90281E5-A556-99DA-B09D-3F8B56CF80D7}"/>
          </ac:spMkLst>
        </pc:spChg>
        <pc:spChg chg="mod">
          <ac:chgData name="Mark Stott" userId="410c60f0e4156418" providerId="LiveId" clId="{5C352744-5642-2349-AA92-159B47172C2E}" dt="2024-07-08T08:53:02.296" v="3515" actId="255"/>
          <ac:spMkLst>
            <pc:docMk/>
            <pc:sldMk cId="3832530392" sldId="403"/>
            <ac:spMk id="3" creationId="{32E98C41-A71A-5DA6-23E5-98B3E7560282}"/>
          </ac:spMkLst>
        </pc:spChg>
        <pc:spChg chg="add del mod">
          <ac:chgData name="Mark Stott" userId="410c60f0e4156418" providerId="LiveId" clId="{5C352744-5642-2349-AA92-159B47172C2E}" dt="2024-07-08T08:32:11.742" v="2874" actId="478"/>
          <ac:spMkLst>
            <pc:docMk/>
            <pc:sldMk cId="3832530392" sldId="403"/>
            <ac:spMk id="5" creationId="{A8867B08-B074-A4B0-411E-45EF1D20D947}"/>
          </ac:spMkLst>
        </pc:spChg>
        <pc:picChg chg="del">
          <ac:chgData name="Mark Stott" userId="410c60f0e4156418" providerId="LiveId" clId="{5C352744-5642-2349-AA92-159B47172C2E}" dt="2024-07-08T08:31:29.135" v="2873" actId="478"/>
          <ac:picMkLst>
            <pc:docMk/>
            <pc:sldMk cId="3832530392" sldId="403"/>
            <ac:picMk id="6" creationId="{7CEF4698-7577-05BC-F58A-C58E8708B7B5}"/>
          </ac:picMkLst>
        </pc:picChg>
        <pc:picChg chg="add mod">
          <ac:chgData name="Mark Stott" userId="410c60f0e4156418" providerId="LiveId" clId="{5C352744-5642-2349-AA92-159B47172C2E}" dt="2024-07-08T08:32:17.798" v="2876" actId="1076"/>
          <ac:picMkLst>
            <pc:docMk/>
            <pc:sldMk cId="3832530392" sldId="403"/>
            <ac:picMk id="8" creationId="{6AA2045B-C6A1-91BD-A15A-B92BD5668034}"/>
          </ac:picMkLst>
        </pc:picChg>
      </pc:sldChg>
      <pc:sldChg chg="addSp delSp modSp add mod modAnim">
        <pc:chgData name="Mark Stott" userId="410c60f0e4156418" providerId="LiveId" clId="{5C352744-5642-2349-AA92-159B47172C2E}" dt="2024-07-08T12:31:42.859" v="5235"/>
        <pc:sldMkLst>
          <pc:docMk/>
          <pc:sldMk cId="630372931" sldId="404"/>
        </pc:sldMkLst>
        <pc:spChg chg="mod">
          <ac:chgData name="Mark Stott" userId="410c60f0e4156418" providerId="LiveId" clId="{5C352744-5642-2349-AA92-159B47172C2E}" dt="2024-07-08T09:03:57.035" v="3966" actId="20577"/>
          <ac:spMkLst>
            <pc:docMk/>
            <pc:sldMk cId="630372931" sldId="404"/>
            <ac:spMk id="3" creationId="{32E98C41-A71A-5DA6-23E5-98B3E7560282}"/>
          </ac:spMkLst>
        </pc:spChg>
        <pc:picChg chg="add mod">
          <ac:chgData name="Mark Stott" userId="410c60f0e4156418" providerId="LiveId" clId="{5C352744-5642-2349-AA92-159B47172C2E}" dt="2024-07-08T08:42:24.137" v="3426" actId="1076"/>
          <ac:picMkLst>
            <pc:docMk/>
            <pc:sldMk cId="630372931" sldId="404"/>
            <ac:picMk id="4" creationId="{B9868009-1009-ECD7-374C-750DF86E6190}"/>
          </ac:picMkLst>
        </pc:picChg>
        <pc:picChg chg="del">
          <ac:chgData name="Mark Stott" userId="410c60f0e4156418" providerId="LiveId" clId="{5C352744-5642-2349-AA92-159B47172C2E}" dt="2024-07-08T08:41:49.122" v="3418" actId="478"/>
          <ac:picMkLst>
            <pc:docMk/>
            <pc:sldMk cId="630372931" sldId="404"/>
            <ac:picMk id="8" creationId="{6AA2045B-C6A1-91BD-A15A-B92BD5668034}"/>
          </ac:picMkLst>
        </pc:picChg>
      </pc:sldChg>
      <pc:sldChg chg="delSp modSp new mod modAnim">
        <pc:chgData name="Mark Stott" userId="410c60f0e4156418" providerId="LiveId" clId="{5C352744-5642-2349-AA92-159B47172C2E}" dt="2024-07-08T12:33:06.933" v="5248" actId="20577"/>
        <pc:sldMkLst>
          <pc:docMk/>
          <pc:sldMk cId="614685257" sldId="405"/>
        </pc:sldMkLst>
        <pc:spChg chg="mod">
          <ac:chgData name="Mark Stott" userId="410c60f0e4156418" providerId="LiveId" clId="{5C352744-5642-2349-AA92-159B47172C2E}" dt="2024-07-08T09:58:07.152" v="4048" actId="14100"/>
          <ac:spMkLst>
            <pc:docMk/>
            <pc:sldMk cId="614685257" sldId="405"/>
            <ac:spMk id="2" creationId="{CE532CBC-BC46-B5E0-AED6-F6D34359047F}"/>
          </ac:spMkLst>
        </pc:spChg>
        <pc:spChg chg="mod">
          <ac:chgData name="Mark Stott" userId="410c60f0e4156418" providerId="LiveId" clId="{5C352744-5642-2349-AA92-159B47172C2E}" dt="2024-07-08T12:33:06.933" v="5248" actId="20577"/>
          <ac:spMkLst>
            <pc:docMk/>
            <pc:sldMk cId="614685257" sldId="405"/>
            <ac:spMk id="3" creationId="{5ABEA1D6-10F1-7BD0-3DB3-035581494217}"/>
          </ac:spMkLst>
        </pc:spChg>
        <pc:spChg chg="del mod">
          <ac:chgData name="Mark Stott" userId="410c60f0e4156418" providerId="LiveId" clId="{5C352744-5642-2349-AA92-159B47172C2E}" dt="2024-07-08T10:18:14.724" v="5057" actId="478"/>
          <ac:spMkLst>
            <pc:docMk/>
            <pc:sldMk cId="614685257" sldId="405"/>
            <ac:spMk id="4" creationId="{454A7166-2E79-DCC1-1565-D3DD4236FF5C}"/>
          </ac:spMkLst>
        </pc:spChg>
        <pc:spChg chg="del">
          <ac:chgData name="Mark Stott" userId="410c60f0e4156418" providerId="LiveId" clId="{5C352744-5642-2349-AA92-159B47172C2E}" dt="2024-07-08T10:18:16.991" v="5058" actId="478"/>
          <ac:spMkLst>
            <pc:docMk/>
            <pc:sldMk cId="614685257" sldId="405"/>
            <ac:spMk id="5" creationId="{8BB53B0A-C96A-E7CF-B2B3-DA52BF23D20A}"/>
          </ac:spMkLst>
        </pc:spChg>
      </pc:sldChg>
    </pc:docChg>
  </pc:docChgLst>
  <pc:docChgLst>
    <pc:chgData name="Mark Stott" userId="f0ff44b6-25b1-4855-8dbc-41bddd1a71a6" providerId="ADAL" clId="{72EC5CF6-587B-4D99-AF51-1D113CE5F5EC}"/>
    <pc:docChg chg="undo custSel addSld delSld modSld sldOrd">
      <pc:chgData name="Mark Stott" userId="f0ff44b6-25b1-4855-8dbc-41bddd1a71a6" providerId="ADAL" clId="{72EC5CF6-587B-4D99-AF51-1D113CE5F5EC}" dt="2024-07-05T16:08:59.771" v="3091" actId="14100"/>
      <pc:docMkLst>
        <pc:docMk/>
      </pc:docMkLst>
      <pc:sldChg chg="modSp mod">
        <pc:chgData name="Mark Stott" userId="f0ff44b6-25b1-4855-8dbc-41bddd1a71a6" providerId="ADAL" clId="{72EC5CF6-587B-4D99-AF51-1D113CE5F5EC}" dt="2024-07-05T14:25:00.767" v="1981" actId="20577"/>
        <pc:sldMkLst>
          <pc:docMk/>
          <pc:sldMk cId="752814286" sldId="257"/>
        </pc:sldMkLst>
        <pc:spChg chg="mod">
          <ac:chgData name="Mark Stott" userId="f0ff44b6-25b1-4855-8dbc-41bddd1a71a6" providerId="ADAL" clId="{72EC5CF6-587B-4D99-AF51-1D113CE5F5EC}" dt="2024-07-05T14:25:00.767" v="1981" actId="20577"/>
          <ac:spMkLst>
            <pc:docMk/>
            <pc:sldMk cId="752814286" sldId="257"/>
            <ac:spMk id="2" creationId="{286E938C-9D94-4B05-979A-D39FFC457291}"/>
          </ac:spMkLst>
        </pc:spChg>
      </pc:sldChg>
      <pc:sldChg chg="delSp modSp mod modAnim">
        <pc:chgData name="Mark Stott" userId="f0ff44b6-25b1-4855-8dbc-41bddd1a71a6" providerId="ADAL" clId="{72EC5CF6-587B-4D99-AF51-1D113CE5F5EC}" dt="2024-07-05T13:30:25.256" v="918" actId="20577"/>
        <pc:sldMkLst>
          <pc:docMk/>
          <pc:sldMk cId="560021826" sldId="317"/>
        </pc:sldMkLst>
        <pc:spChg chg="del mod">
          <ac:chgData name="Mark Stott" userId="f0ff44b6-25b1-4855-8dbc-41bddd1a71a6" providerId="ADAL" clId="{72EC5CF6-587B-4D99-AF51-1D113CE5F5EC}" dt="2024-07-05T13:18:33.369" v="347" actId="478"/>
          <ac:spMkLst>
            <pc:docMk/>
            <pc:sldMk cId="560021826" sldId="317"/>
            <ac:spMk id="2" creationId="{2910D835-B454-4270-BB35-86A187307E6F}"/>
          </ac:spMkLst>
        </pc:spChg>
        <pc:spChg chg="del mod">
          <ac:chgData name="Mark Stott" userId="f0ff44b6-25b1-4855-8dbc-41bddd1a71a6" providerId="ADAL" clId="{72EC5CF6-587B-4D99-AF51-1D113CE5F5EC}" dt="2024-07-05T13:18:40.122" v="348" actId="478"/>
          <ac:spMkLst>
            <pc:docMk/>
            <pc:sldMk cId="560021826" sldId="317"/>
            <ac:spMk id="3" creationId="{7F7F653B-90B5-4F47-A33F-93DCB2EF68C2}"/>
          </ac:spMkLst>
        </pc:spChg>
        <pc:spChg chg="mod">
          <ac:chgData name="Mark Stott" userId="f0ff44b6-25b1-4855-8dbc-41bddd1a71a6" providerId="ADAL" clId="{72EC5CF6-587B-4D99-AF51-1D113CE5F5EC}" dt="2024-07-05T13:20:07.367" v="394" actId="27636"/>
          <ac:spMkLst>
            <pc:docMk/>
            <pc:sldMk cId="560021826" sldId="317"/>
            <ac:spMk id="15" creationId="{40F1DF5B-353A-4270-8C10-6A1509441174}"/>
          </ac:spMkLst>
        </pc:spChg>
        <pc:spChg chg="mod">
          <ac:chgData name="Mark Stott" userId="f0ff44b6-25b1-4855-8dbc-41bddd1a71a6" providerId="ADAL" clId="{72EC5CF6-587B-4D99-AF51-1D113CE5F5EC}" dt="2024-07-05T13:30:25.256" v="918" actId="20577"/>
          <ac:spMkLst>
            <pc:docMk/>
            <pc:sldMk cId="560021826" sldId="317"/>
            <ac:spMk id="16" creationId="{4BDCF583-1D5D-4235-97C2-39272B80A0B1}"/>
          </ac:spMkLst>
        </pc:spChg>
        <pc:picChg chg="mod">
          <ac:chgData name="Mark Stott" userId="f0ff44b6-25b1-4855-8dbc-41bddd1a71a6" providerId="ADAL" clId="{72EC5CF6-587B-4D99-AF51-1D113CE5F5EC}" dt="2024-07-05T13:20:22.562" v="396" actId="1076"/>
          <ac:picMkLst>
            <pc:docMk/>
            <pc:sldMk cId="560021826" sldId="317"/>
            <ac:picMk id="8" creationId="{5FED7C55-F545-49A1-90FD-D853A25AB453}"/>
          </ac:picMkLst>
        </pc:picChg>
      </pc:sldChg>
      <pc:sldChg chg="addSp delSp modSp mod ord">
        <pc:chgData name="Mark Stott" userId="f0ff44b6-25b1-4855-8dbc-41bddd1a71a6" providerId="ADAL" clId="{72EC5CF6-587B-4D99-AF51-1D113CE5F5EC}" dt="2024-07-05T13:34:43.751" v="982" actId="6549"/>
        <pc:sldMkLst>
          <pc:docMk/>
          <pc:sldMk cId="2158886557" sldId="384"/>
        </pc:sldMkLst>
        <pc:spChg chg="add del mod">
          <ac:chgData name="Mark Stott" userId="f0ff44b6-25b1-4855-8dbc-41bddd1a71a6" providerId="ADAL" clId="{72EC5CF6-587B-4D99-AF51-1D113CE5F5EC}" dt="2024-07-05T13:08:33.379" v="10" actId="22"/>
          <ac:spMkLst>
            <pc:docMk/>
            <pc:sldMk cId="2158886557" sldId="384"/>
            <ac:spMk id="3" creationId="{6AB01E1F-634C-20F2-168C-68146C196D85}"/>
          </ac:spMkLst>
        </pc:spChg>
        <pc:spChg chg="add del mod">
          <ac:chgData name="Mark Stott" userId="f0ff44b6-25b1-4855-8dbc-41bddd1a71a6" providerId="ADAL" clId="{72EC5CF6-587B-4D99-AF51-1D113CE5F5EC}" dt="2024-07-05T13:06:31.412" v="6" actId="478"/>
          <ac:spMkLst>
            <pc:docMk/>
            <pc:sldMk cId="2158886557" sldId="384"/>
            <ac:spMk id="5" creationId="{FFE433B1-0E09-9A68-CA41-94D4A1BEF15B}"/>
          </ac:spMkLst>
        </pc:spChg>
        <pc:spChg chg="add del mod">
          <ac:chgData name="Mark Stott" userId="f0ff44b6-25b1-4855-8dbc-41bddd1a71a6" providerId="ADAL" clId="{72EC5CF6-587B-4D99-AF51-1D113CE5F5EC}" dt="2024-07-05T13:11:27.451" v="14" actId="22"/>
          <ac:spMkLst>
            <pc:docMk/>
            <pc:sldMk cId="2158886557" sldId="384"/>
            <ac:spMk id="8" creationId="{CB68D1AB-A713-F896-181D-979205B2B171}"/>
          </ac:spMkLst>
        </pc:spChg>
        <pc:spChg chg="add del mod">
          <ac:chgData name="Mark Stott" userId="f0ff44b6-25b1-4855-8dbc-41bddd1a71a6" providerId="ADAL" clId="{72EC5CF6-587B-4D99-AF51-1D113CE5F5EC}" dt="2024-07-05T13:06:36.052" v="8" actId="478"/>
          <ac:spMkLst>
            <pc:docMk/>
            <pc:sldMk cId="2158886557" sldId="384"/>
            <ac:spMk id="10" creationId="{8E36E4F8-3BDB-CA3D-F7C7-F60C6A6B79D1}"/>
          </ac:spMkLst>
        </pc:spChg>
        <pc:spChg chg="mod">
          <ac:chgData name="Mark Stott" userId="f0ff44b6-25b1-4855-8dbc-41bddd1a71a6" providerId="ADAL" clId="{72EC5CF6-587B-4D99-AF51-1D113CE5F5EC}" dt="2024-07-05T13:13:48.570" v="232" actId="20577"/>
          <ac:spMkLst>
            <pc:docMk/>
            <pc:sldMk cId="2158886557" sldId="384"/>
            <ac:spMk id="11" creationId="{23418ADF-358F-4647-A511-FCFFEDA83429}"/>
          </ac:spMkLst>
        </pc:spChg>
        <pc:spChg chg="mod">
          <ac:chgData name="Mark Stott" userId="f0ff44b6-25b1-4855-8dbc-41bddd1a71a6" providerId="ADAL" clId="{72EC5CF6-587B-4D99-AF51-1D113CE5F5EC}" dt="2024-07-05T13:34:43.751" v="982" actId="6549"/>
          <ac:spMkLst>
            <pc:docMk/>
            <pc:sldMk cId="2158886557" sldId="384"/>
            <ac:spMk id="12" creationId="{E5127060-CDBF-435F-9009-A5451CCE305D}"/>
          </ac:spMkLst>
        </pc:spChg>
        <pc:spChg chg="add del mod">
          <ac:chgData name="Mark Stott" userId="f0ff44b6-25b1-4855-8dbc-41bddd1a71a6" providerId="ADAL" clId="{72EC5CF6-587B-4D99-AF51-1D113CE5F5EC}" dt="2024-07-05T13:10:06.313" v="13" actId="22"/>
          <ac:spMkLst>
            <pc:docMk/>
            <pc:sldMk cId="2158886557" sldId="384"/>
            <ac:spMk id="16" creationId="{770674A6-874A-2294-864D-F6BEBE46B394}"/>
          </ac:spMkLst>
        </pc:spChg>
        <pc:picChg chg="add del mod ord">
          <ac:chgData name="Mark Stott" userId="f0ff44b6-25b1-4855-8dbc-41bddd1a71a6" providerId="ADAL" clId="{72EC5CF6-587B-4D99-AF51-1D113CE5F5EC}" dt="2024-07-05T13:08:49.811" v="11" actId="478"/>
          <ac:picMkLst>
            <pc:docMk/>
            <pc:sldMk cId="2158886557" sldId="384"/>
            <ac:picMk id="14" creationId="{14143853-9585-CCEC-C601-B9267260C4F4}"/>
          </ac:picMkLst>
        </pc:picChg>
        <pc:picChg chg="del">
          <ac:chgData name="Mark Stott" userId="f0ff44b6-25b1-4855-8dbc-41bddd1a71a6" providerId="ADAL" clId="{72EC5CF6-587B-4D99-AF51-1D113CE5F5EC}" dt="2024-07-05T13:06:27.095" v="2" actId="478"/>
          <ac:picMkLst>
            <pc:docMk/>
            <pc:sldMk cId="2158886557" sldId="384"/>
            <ac:picMk id="18" creationId="{E2536017-F539-430C-A901-70AB81CA612A}"/>
          </ac:picMkLst>
        </pc:picChg>
        <pc:picChg chg="add mod ord">
          <ac:chgData name="Mark Stott" userId="f0ff44b6-25b1-4855-8dbc-41bddd1a71a6" providerId="ADAL" clId="{72EC5CF6-587B-4D99-AF51-1D113CE5F5EC}" dt="2024-07-05T13:34:00.451" v="949" actId="14100"/>
          <ac:picMkLst>
            <pc:docMk/>
            <pc:sldMk cId="2158886557" sldId="384"/>
            <ac:picMk id="19" creationId="{C3328B9B-35DA-5901-7E2E-35254D45EDFC}"/>
          </ac:picMkLst>
        </pc:picChg>
        <pc:picChg chg="del">
          <ac:chgData name="Mark Stott" userId="f0ff44b6-25b1-4855-8dbc-41bddd1a71a6" providerId="ADAL" clId="{72EC5CF6-587B-4D99-AF51-1D113CE5F5EC}" dt="2024-07-05T13:06:27.780" v="3" actId="478"/>
          <ac:picMkLst>
            <pc:docMk/>
            <pc:sldMk cId="2158886557" sldId="384"/>
            <ac:picMk id="20" creationId="{528A7D8D-1AB5-46C4-93FA-D92C2FD51692}"/>
          </ac:picMkLst>
        </pc:picChg>
        <pc:picChg chg="add mod ord">
          <ac:chgData name="Mark Stott" userId="f0ff44b6-25b1-4855-8dbc-41bddd1a71a6" providerId="ADAL" clId="{72EC5CF6-587B-4D99-AF51-1D113CE5F5EC}" dt="2024-07-05T13:34:09.685" v="951" actId="14100"/>
          <ac:picMkLst>
            <pc:docMk/>
            <pc:sldMk cId="2158886557" sldId="384"/>
            <ac:picMk id="22" creationId="{C9D14180-D0C8-21F9-B92A-95002673E1C5}"/>
          </ac:picMkLst>
        </pc:picChg>
        <pc:picChg chg="del">
          <ac:chgData name="Mark Stott" userId="f0ff44b6-25b1-4855-8dbc-41bddd1a71a6" providerId="ADAL" clId="{72EC5CF6-587B-4D99-AF51-1D113CE5F5EC}" dt="2024-07-05T13:06:28.876" v="4" actId="478"/>
          <ac:picMkLst>
            <pc:docMk/>
            <pc:sldMk cId="2158886557" sldId="384"/>
            <ac:picMk id="23" creationId="{2B3C4F95-A0FA-45D9-BF43-1C398F65B891}"/>
          </ac:picMkLst>
        </pc:picChg>
        <pc:picChg chg="del">
          <ac:chgData name="Mark Stott" userId="f0ff44b6-25b1-4855-8dbc-41bddd1a71a6" providerId="ADAL" clId="{72EC5CF6-587B-4D99-AF51-1D113CE5F5EC}" dt="2024-07-05T13:06:29.597" v="5" actId="478"/>
          <ac:picMkLst>
            <pc:docMk/>
            <pc:sldMk cId="2158886557" sldId="384"/>
            <ac:picMk id="25" creationId="{B7353C46-ACC1-4078-85C2-26B57B0E58B7}"/>
          </ac:picMkLst>
        </pc:picChg>
      </pc:sldChg>
      <pc:sldChg chg="modSp mod">
        <pc:chgData name="Mark Stott" userId="f0ff44b6-25b1-4855-8dbc-41bddd1a71a6" providerId="ADAL" clId="{72EC5CF6-587B-4D99-AF51-1D113CE5F5EC}" dt="2024-07-05T13:16:27.809" v="290" actId="20577"/>
        <pc:sldMkLst>
          <pc:docMk/>
          <pc:sldMk cId="2313234867" sldId="389"/>
        </pc:sldMkLst>
        <pc:spChg chg="mod">
          <ac:chgData name="Mark Stott" userId="f0ff44b6-25b1-4855-8dbc-41bddd1a71a6" providerId="ADAL" clId="{72EC5CF6-587B-4D99-AF51-1D113CE5F5EC}" dt="2024-07-05T13:16:27.809" v="290" actId="20577"/>
          <ac:spMkLst>
            <pc:docMk/>
            <pc:sldMk cId="2313234867" sldId="389"/>
            <ac:spMk id="3" creationId="{D3B60D6F-4D0F-4D33-B2A7-159C8583FF00}"/>
          </ac:spMkLst>
        </pc:spChg>
      </pc:sldChg>
      <pc:sldChg chg="modSp new del mod">
        <pc:chgData name="Mark Stott" userId="f0ff44b6-25b1-4855-8dbc-41bddd1a71a6" providerId="ADAL" clId="{72EC5CF6-587B-4D99-AF51-1D113CE5F5EC}" dt="2024-07-05T13:31:29.124" v="920" actId="47"/>
        <pc:sldMkLst>
          <pc:docMk/>
          <pc:sldMk cId="3475107044" sldId="392"/>
        </pc:sldMkLst>
        <pc:spChg chg="mod">
          <ac:chgData name="Mark Stott" userId="f0ff44b6-25b1-4855-8dbc-41bddd1a71a6" providerId="ADAL" clId="{72EC5CF6-587B-4D99-AF51-1D113CE5F5EC}" dt="2024-07-05T13:19:47.497" v="391" actId="20577"/>
          <ac:spMkLst>
            <pc:docMk/>
            <pc:sldMk cId="3475107044" sldId="392"/>
            <ac:spMk id="2" creationId="{4BB52410-6F49-3A6F-46B6-10A55AA0EED2}"/>
          </ac:spMkLst>
        </pc:spChg>
      </pc:sldChg>
      <pc:sldChg chg="addSp delSp modSp new mod modAnim">
        <pc:chgData name="Mark Stott" userId="f0ff44b6-25b1-4855-8dbc-41bddd1a71a6" providerId="ADAL" clId="{72EC5CF6-587B-4D99-AF51-1D113CE5F5EC}" dt="2024-07-05T15:51:06.202" v="2488"/>
        <pc:sldMkLst>
          <pc:docMk/>
          <pc:sldMk cId="3850566395" sldId="393"/>
        </pc:sldMkLst>
        <pc:spChg chg="mod">
          <ac:chgData name="Mark Stott" userId="f0ff44b6-25b1-4855-8dbc-41bddd1a71a6" providerId="ADAL" clId="{72EC5CF6-587B-4D99-AF51-1D113CE5F5EC}" dt="2024-07-05T13:31:44.608" v="939" actId="14100"/>
          <ac:spMkLst>
            <pc:docMk/>
            <pc:sldMk cId="3850566395" sldId="393"/>
            <ac:spMk id="2" creationId="{0B23B29F-662B-A30F-3339-E6617E62F72B}"/>
          </ac:spMkLst>
        </pc:spChg>
        <pc:spChg chg="mod">
          <ac:chgData name="Mark Stott" userId="f0ff44b6-25b1-4855-8dbc-41bddd1a71a6" providerId="ADAL" clId="{72EC5CF6-587B-4D99-AF51-1D113CE5F5EC}" dt="2024-07-05T13:51:00.652" v="1612" actId="14100"/>
          <ac:spMkLst>
            <pc:docMk/>
            <pc:sldMk cId="3850566395" sldId="393"/>
            <ac:spMk id="3" creationId="{4937BA07-6653-D85F-6AF2-08CCA8ED67C4}"/>
          </ac:spMkLst>
        </pc:spChg>
        <pc:spChg chg="del mod">
          <ac:chgData name="Mark Stott" userId="f0ff44b6-25b1-4855-8dbc-41bddd1a71a6" providerId="ADAL" clId="{72EC5CF6-587B-4D99-AF51-1D113CE5F5EC}" dt="2024-07-05T13:50:45.324" v="1610" actId="478"/>
          <ac:spMkLst>
            <pc:docMk/>
            <pc:sldMk cId="3850566395" sldId="393"/>
            <ac:spMk id="4" creationId="{372E8F54-E826-3E47-6499-83952926AD5D}"/>
          </ac:spMkLst>
        </pc:spChg>
        <pc:spChg chg="del">
          <ac:chgData name="Mark Stott" userId="f0ff44b6-25b1-4855-8dbc-41bddd1a71a6" providerId="ADAL" clId="{72EC5CF6-587B-4D99-AF51-1D113CE5F5EC}" dt="2024-07-05T13:32:35.936" v="942" actId="478"/>
          <ac:spMkLst>
            <pc:docMk/>
            <pc:sldMk cId="3850566395" sldId="393"/>
            <ac:spMk id="5" creationId="{8E57C608-87DC-A5D9-0719-1590E8D38C97}"/>
          </ac:spMkLst>
        </pc:spChg>
        <pc:spChg chg="del">
          <ac:chgData name="Mark Stott" userId="f0ff44b6-25b1-4855-8dbc-41bddd1a71a6" providerId="ADAL" clId="{72EC5CF6-587B-4D99-AF51-1D113CE5F5EC}" dt="2024-07-05T13:32:41.447" v="943" actId="478"/>
          <ac:spMkLst>
            <pc:docMk/>
            <pc:sldMk cId="3850566395" sldId="393"/>
            <ac:spMk id="6" creationId="{23155B5E-5DBB-B1F3-1E4C-EE8D5C2088ED}"/>
          </ac:spMkLst>
        </pc:spChg>
        <pc:picChg chg="add mod">
          <ac:chgData name="Mark Stott" userId="f0ff44b6-25b1-4855-8dbc-41bddd1a71a6" providerId="ADAL" clId="{72EC5CF6-587B-4D99-AF51-1D113CE5F5EC}" dt="2024-07-05T13:51:09.852" v="1614" actId="14100"/>
          <ac:picMkLst>
            <pc:docMk/>
            <pc:sldMk cId="3850566395" sldId="393"/>
            <ac:picMk id="9" creationId="{FAE63CC1-DACB-C475-3A24-A03C0A16189D}"/>
          </ac:picMkLst>
        </pc:picChg>
      </pc:sldChg>
      <pc:sldChg chg="addSp delSp modSp new mod modAnim">
        <pc:chgData name="Mark Stott" userId="f0ff44b6-25b1-4855-8dbc-41bddd1a71a6" providerId="ADAL" clId="{72EC5CF6-587B-4D99-AF51-1D113CE5F5EC}" dt="2024-07-05T15:50:45.071" v="2484"/>
        <pc:sldMkLst>
          <pc:docMk/>
          <pc:sldMk cId="2809244293" sldId="394"/>
        </pc:sldMkLst>
        <pc:spChg chg="mod">
          <ac:chgData name="Mark Stott" userId="f0ff44b6-25b1-4855-8dbc-41bddd1a71a6" providerId="ADAL" clId="{72EC5CF6-587B-4D99-AF51-1D113CE5F5EC}" dt="2024-07-05T13:55:00.285" v="1634" actId="14100"/>
          <ac:spMkLst>
            <pc:docMk/>
            <pc:sldMk cId="2809244293" sldId="394"/>
            <ac:spMk id="2" creationId="{70512B7F-28E4-7D8B-4D0A-02AC45911DBF}"/>
          </ac:spMkLst>
        </pc:spChg>
        <pc:spChg chg="mod">
          <ac:chgData name="Mark Stott" userId="f0ff44b6-25b1-4855-8dbc-41bddd1a71a6" providerId="ADAL" clId="{72EC5CF6-587B-4D99-AF51-1D113CE5F5EC}" dt="2024-07-05T15:25:19.719" v="2062" actId="20577"/>
          <ac:spMkLst>
            <pc:docMk/>
            <pc:sldMk cId="2809244293" sldId="394"/>
            <ac:spMk id="3" creationId="{56DFC550-9349-D1C4-B374-AB54F5048700}"/>
          </ac:spMkLst>
        </pc:spChg>
        <pc:spChg chg="del mod">
          <ac:chgData name="Mark Stott" userId="f0ff44b6-25b1-4855-8dbc-41bddd1a71a6" providerId="ADAL" clId="{72EC5CF6-587B-4D99-AF51-1D113CE5F5EC}" dt="2024-07-05T13:56:49.612" v="1640" actId="478"/>
          <ac:spMkLst>
            <pc:docMk/>
            <pc:sldMk cId="2809244293" sldId="394"/>
            <ac:spMk id="4" creationId="{15D31AA8-D2D3-6DCA-B664-631A978E8E03}"/>
          </ac:spMkLst>
        </pc:spChg>
        <pc:spChg chg="del">
          <ac:chgData name="Mark Stott" userId="f0ff44b6-25b1-4855-8dbc-41bddd1a71a6" providerId="ADAL" clId="{72EC5CF6-587B-4D99-AF51-1D113CE5F5EC}" dt="2024-07-05T13:55:12.885" v="1637" actId="478"/>
          <ac:spMkLst>
            <pc:docMk/>
            <pc:sldMk cId="2809244293" sldId="394"/>
            <ac:spMk id="5" creationId="{FC7B6B54-FC1E-68A5-A6A4-05F38BE195D2}"/>
          </ac:spMkLst>
        </pc:spChg>
        <pc:spChg chg="del">
          <ac:chgData name="Mark Stott" userId="f0ff44b6-25b1-4855-8dbc-41bddd1a71a6" providerId="ADAL" clId="{72EC5CF6-587B-4D99-AF51-1D113CE5F5EC}" dt="2024-07-05T13:55:15.963" v="1638" actId="478"/>
          <ac:spMkLst>
            <pc:docMk/>
            <pc:sldMk cId="2809244293" sldId="394"/>
            <ac:spMk id="6" creationId="{C6284EDC-9118-29B4-8B89-A83ED2508B0B}"/>
          </ac:spMkLst>
        </pc:spChg>
        <pc:picChg chg="add del mod">
          <ac:chgData name="Mark Stott" userId="f0ff44b6-25b1-4855-8dbc-41bddd1a71a6" providerId="ADAL" clId="{72EC5CF6-587B-4D99-AF51-1D113CE5F5EC}" dt="2024-07-05T13:57:40.027" v="1644" actId="478"/>
          <ac:picMkLst>
            <pc:docMk/>
            <pc:sldMk cId="2809244293" sldId="394"/>
            <ac:picMk id="9" creationId="{1A6D5064-CDDC-84FA-9DC5-C68C2DED638A}"/>
          </ac:picMkLst>
        </pc:picChg>
        <pc:picChg chg="add mod">
          <ac:chgData name="Mark Stott" userId="f0ff44b6-25b1-4855-8dbc-41bddd1a71a6" providerId="ADAL" clId="{72EC5CF6-587B-4D99-AF51-1D113CE5F5EC}" dt="2024-07-05T13:57:53.165" v="1646" actId="1076"/>
          <ac:picMkLst>
            <pc:docMk/>
            <pc:sldMk cId="2809244293" sldId="394"/>
            <ac:picMk id="11" creationId="{8FAB710D-039F-2764-A18B-AB739C68B175}"/>
          </ac:picMkLst>
        </pc:picChg>
      </pc:sldChg>
      <pc:sldChg chg="addSp delSp modSp add mod">
        <pc:chgData name="Mark Stott" userId="f0ff44b6-25b1-4855-8dbc-41bddd1a71a6" providerId="ADAL" clId="{72EC5CF6-587B-4D99-AF51-1D113CE5F5EC}" dt="2024-07-05T15:50:15.435" v="2483" actId="20577"/>
        <pc:sldMkLst>
          <pc:docMk/>
          <pc:sldMk cId="2932536098" sldId="395"/>
        </pc:sldMkLst>
        <pc:spChg chg="mod">
          <ac:chgData name="Mark Stott" userId="f0ff44b6-25b1-4855-8dbc-41bddd1a71a6" providerId="ADAL" clId="{72EC5CF6-587B-4D99-AF51-1D113CE5F5EC}" dt="2024-07-05T15:25:33.302" v="2076" actId="20577"/>
          <ac:spMkLst>
            <pc:docMk/>
            <pc:sldMk cId="2932536098" sldId="395"/>
            <ac:spMk id="2" creationId="{70512B7F-28E4-7D8B-4D0A-02AC45911DBF}"/>
          </ac:spMkLst>
        </pc:spChg>
        <pc:spChg chg="mod">
          <ac:chgData name="Mark Stott" userId="f0ff44b6-25b1-4855-8dbc-41bddd1a71a6" providerId="ADAL" clId="{72EC5CF6-587B-4D99-AF51-1D113CE5F5EC}" dt="2024-07-05T15:50:15.435" v="2483" actId="20577"/>
          <ac:spMkLst>
            <pc:docMk/>
            <pc:sldMk cId="2932536098" sldId="395"/>
            <ac:spMk id="3" creationId="{56DFC550-9349-D1C4-B374-AB54F5048700}"/>
          </ac:spMkLst>
        </pc:spChg>
        <pc:picChg chg="add mod">
          <ac:chgData name="Mark Stott" userId="f0ff44b6-25b1-4855-8dbc-41bddd1a71a6" providerId="ADAL" clId="{72EC5CF6-587B-4D99-AF51-1D113CE5F5EC}" dt="2024-07-05T15:29:26.164" v="2079" actId="1076"/>
          <ac:picMkLst>
            <pc:docMk/>
            <pc:sldMk cId="2932536098" sldId="395"/>
            <ac:picMk id="5" creationId="{D5C351F0-F0F6-B65E-1691-C33748F6C199}"/>
          </ac:picMkLst>
        </pc:picChg>
        <pc:picChg chg="add mod">
          <ac:chgData name="Mark Stott" userId="f0ff44b6-25b1-4855-8dbc-41bddd1a71a6" providerId="ADAL" clId="{72EC5CF6-587B-4D99-AF51-1D113CE5F5EC}" dt="2024-07-05T15:30:22.022" v="2086" actId="1076"/>
          <ac:picMkLst>
            <pc:docMk/>
            <pc:sldMk cId="2932536098" sldId="395"/>
            <ac:picMk id="8" creationId="{4BE85B50-77E8-6EEF-BD71-0DD3B71D441E}"/>
          </ac:picMkLst>
        </pc:picChg>
        <pc:picChg chg="del">
          <ac:chgData name="Mark Stott" userId="f0ff44b6-25b1-4855-8dbc-41bddd1a71a6" providerId="ADAL" clId="{72EC5CF6-587B-4D99-AF51-1D113CE5F5EC}" dt="2024-07-05T15:28:50.310" v="2077" actId="478"/>
          <ac:picMkLst>
            <pc:docMk/>
            <pc:sldMk cId="2932536098" sldId="395"/>
            <ac:picMk id="11" creationId="{8FAB710D-039F-2764-A18B-AB739C68B175}"/>
          </ac:picMkLst>
        </pc:picChg>
      </pc:sldChg>
      <pc:sldChg chg="addSp delSp modSp add mod ord modAnim">
        <pc:chgData name="Mark Stott" userId="f0ff44b6-25b1-4855-8dbc-41bddd1a71a6" providerId="ADAL" clId="{72EC5CF6-587B-4D99-AF51-1D113CE5F5EC}" dt="2024-07-05T15:57:59.897" v="2685" actId="20577"/>
        <pc:sldMkLst>
          <pc:docMk/>
          <pc:sldMk cId="779369601" sldId="396"/>
        </pc:sldMkLst>
        <pc:spChg chg="mod">
          <ac:chgData name="Mark Stott" userId="f0ff44b6-25b1-4855-8dbc-41bddd1a71a6" providerId="ADAL" clId="{72EC5CF6-587B-4D99-AF51-1D113CE5F5EC}" dt="2024-07-05T15:53:13.475" v="2506" actId="20577"/>
          <ac:spMkLst>
            <pc:docMk/>
            <pc:sldMk cId="779369601" sldId="396"/>
            <ac:spMk id="2" creationId="{70512B7F-28E4-7D8B-4D0A-02AC45911DBF}"/>
          </ac:spMkLst>
        </pc:spChg>
        <pc:spChg chg="mod">
          <ac:chgData name="Mark Stott" userId="f0ff44b6-25b1-4855-8dbc-41bddd1a71a6" providerId="ADAL" clId="{72EC5CF6-587B-4D99-AF51-1D113CE5F5EC}" dt="2024-07-05T15:57:59.897" v="2685" actId="20577"/>
          <ac:spMkLst>
            <pc:docMk/>
            <pc:sldMk cId="779369601" sldId="396"/>
            <ac:spMk id="3" creationId="{56DFC550-9349-D1C4-B374-AB54F5048700}"/>
          </ac:spMkLst>
        </pc:spChg>
        <pc:picChg chg="add mod">
          <ac:chgData name="Mark Stott" userId="f0ff44b6-25b1-4855-8dbc-41bddd1a71a6" providerId="ADAL" clId="{72EC5CF6-587B-4D99-AF51-1D113CE5F5EC}" dt="2024-07-05T15:55:06.775" v="2510" actId="1076"/>
          <ac:picMkLst>
            <pc:docMk/>
            <pc:sldMk cId="779369601" sldId="396"/>
            <ac:picMk id="5" creationId="{3263E029-76B0-934C-A30C-98C355D5EBCE}"/>
          </ac:picMkLst>
        </pc:picChg>
        <pc:picChg chg="del">
          <ac:chgData name="Mark Stott" userId="f0ff44b6-25b1-4855-8dbc-41bddd1a71a6" providerId="ADAL" clId="{72EC5CF6-587B-4D99-AF51-1D113CE5F5EC}" dt="2024-07-05T15:53:20.113" v="2507" actId="478"/>
          <ac:picMkLst>
            <pc:docMk/>
            <pc:sldMk cId="779369601" sldId="396"/>
            <ac:picMk id="11" creationId="{8FAB710D-039F-2764-A18B-AB739C68B175}"/>
          </ac:picMkLst>
        </pc:picChg>
      </pc:sldChg>
      <pc:sldChg chg="addSp delSp modSp add mod modAnim">
        <pc:chgData name="Mark Stott" userId="f0ff44b6-25b1-4855-8dbc-41bddd1a71a6" providerId="ADAL" clId="{72EC5CF6-587B-4D99-AF51-1D113CE5F5EC}" dt="2024-07-05T16:03:56.713" v="3079" actId="20577"/>
        <pc:sldMkLst>
          <pc:docMk/>
          <pc:sldMk cId="3016823711" sldId="397"/>
        </pc:sldMkLst>
        <pc:spChg chg="mod">
          <ac:chgData name="Mark Stott" userId="f0ff44b6-25b1-4855-8dbc-41bddd1a71a6" providerId="ADAL" clId="{72EC5CF6-587B-4D99-AF51-1D113CE5F5EC}" dt="2024-07-05T16:03:56.713" v="3079" actId="20577"/>
          <ac:spMkLst>
            <pc:docMk/>
            <pc:sldMk cId="3016823711" sldId="397"/>
            <ac:spMk id="3" creationId="{56DFC550-9349-D1C4-B374-AB54F5048700}"/>
          </ac:spMkLst>
        </pc:spChg>
        <pc:picChg chg="del">
          <ac:chgData name="Mark Stott" userId="f0ff44b6-25b1-4855-8dbc-41bddd1a71a6" providerId="ADAL" clId="{72EC5CF6-587B-4D99-AF51-1D113CE5F5EC}" dt="2024-07-05T15:59:16.784" v="2689" actId="478"/>
          <ac:picMkLst>
            <pc:docMk/>
            <pc:sldMk cId="3016823711" sldId="397"/>
            <ac:picMk id="5" creationId="{3263E029-76B0-934C-A30C-98C355D5EBCE}"/>
          </ac:picMkLst>
        </pc:picChg>
        <pc:picChg chg="add mod">
          <ac:chgData name="Mark Stott" userId="f0ff44b6-25b1-4855-8dbc-41bddd1a71a6" providerId="ADAL" clId="{72EC5CF6-587B-4D99-AF51-1D113CE5F5EC}" dt="2024-07-05T15:59:22.157" v="2690" actId="1076"/>
          <ac:picMkLst>
            <pc:docMk/>
            <pc:sldMk cId="3016823711" sldId="397"/>
            <ac:picMk id="6" creationId="{C38A08DD-E7BA-40A1-21B1-8CB718FE9311}"/>
          </ac:picMkLst>
        </pc:picChg>
      </pc:sldChg>
      <pc:sldChg chg="addSp delSp modSp add mod modAnim">
        <pc:chgData name="Mark Stott" userId="f0ff44b6-25b1-4855-8dbc-41bddd1a71a6" providerId="ADAL" clId="{72EC5CF6-587B-4D99-AF51-1D113CE5F5EC}" dt="2024-07-05T16:08:59.771" v="3091" actId="14100"/>
        <pc:sldMkLst>
          <pc:docMk/>
          <pc:sldMk cId="3062525793" sldId="398"/>
        </pc:sldMkLst>
        <pc:spChg chg="mod">
          <ac:chgData name="Mark Stott" userId="f0ff44b6-25b1-4855-8dbc-41bddd1a71a6" providerId="ADAL" clId="{72EC5CF6-587B-4D99-AF51-1D113CE5F5EC}" dt="2024-07-05T16:08:59.771" v="3091" actId="14100"/>
          <ac:spMkLst>
            <pc:docMk/>
            <pc:sldMk cId="3062525793" sldId="398"/>
            <ac:spMk id="3" creationId="{56DFC550-9349-D1C4-B374-AB54F5048700}"/>
          </ac:spMkLst>
        </pc:spChg>
        <pc:picChg chg="add del mod">
          <ac:chgData name="Mark Stott" userId="f0ff44b6-25b1-4855-8dbc-41bddd1a71a6" providerId="ADAL" clId="{72EC5CF6-587B-4D99-AF51-1D113CE5F5EC}" dt="2024-07-05T16:08:32.185" v="3086" actId="478"/>
          <ac:picMkLst>
            <pc:docMk/>
            <pc:sldMk cId="3062525793" sldId="398"/>
            <ac:picMk id="5" creationId="{0EA67430-1294-0836-30CB-8B2630403CC3}"/>
          </ac:picMkLst>
        </pc:picChg>
        <pc:picChg chg="del">
          <ac:chgData name="Mark Stott" userId="f0ff44b6-25b1-4855-8dbc-41bddd1a71a6" providerId="ADAL" clId="{72EC5CF6-587B-4D99-AF51-1D113CE5F5EC}" dt="2024-07-05T16:07:20.232" v="3081" actId="478"/>
          <ac:picMkLst>
            <pc:docMk/>
            <pc:sldMk cId="3062525793" sldId="398"/>
            <ac:picMk id="6" creationId="{C38A08DD-E7BA-40A1-21B1-8CB718FE9311}"/>
          </ac:picMkLst>
        </pc:picChg>
        <pc:picChg chg="add mod">
          <ac:chgData name="Mark Stott" userId="f0ff44b6-25b1-4855-8dbc-41bddd1a71a6" providerId="ADAL" clId="{72EC5CF6-587B-4D99-AF51-1D113CE5F5EC}" dt="2024-07-05T16:08:55.242" v="3090" actId="1076"/>
          <ac:picMkLst>
            <pc:docMk/>
            <pc:sldMk cId="3062525793" sldId="398"/>
            <ac:picMk id="9" creationId="{D10167F2-1D65-C7CB-EBBC-DF3063BD6DB2}"/>
          </ac:picMkLst>
        </pc:picChg>
      </pc:sldChg>
      <pc:sldChg chg="add">
        <pc:chgData name="Mark Stott" userId="f0ff44b6-25b1-4855-8dbc-41bddd1a71a6" providerId="ADAL" clId="{72EC5CF6-587B-4D99-AF51-1D113CE5F5EC}" dt="2024-07-05T16:07:47.891" v="3085" actId="2890"/>
        <pc:sldMkLst>
          <pc:docMk/>
          <pc:sldMk cId="3818410447" sldId="39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BE77BE8-C92C-4478-BEC0-BA685856F54D}" type="datetime1">
              <a:rPr lang="en-GB" smtClean="0"/>
              <a:t>11/07/2024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23CDBB5-5B4A-4483-935D-A73935186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F695629-D1D6-472E-AD8D-B841B09640C4}" type="datetime1">
              <a:rPr lang="en-GB" smtClean="0"/>
              <a:t>11/07/2024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7CCE34D-CFF1-4FFE-815B-D050E7ED2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1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38BEA-13B4-4493-97CD-5DE13059197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A5657D3-E8CC-402E-9DD0-BFC4FEBDA829}" type="datetime1">
              <a:rPr lang="en-GB" smtClean="0"/>
              <a:t>11/07/2024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2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36479-B33C-4E9E-958F-BBF3C03504C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51B7869-5591-4607-903C-BC169E9BB981}" type="datetime1">
              <a:rPr lang="en-GB" smtClean="0"/>
              <a:t>11/07/2024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331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4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05651-8D30-45CE-BFC9-45372C89715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307B592-45D3-43FD-9CAB-CF71C4EA4E88}" type="datetime1">
              <a:rPr lang="en-GB" smtClean="0"/>
              <a:t>11/07/2024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55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en-GB" sz="4800"/>
              <a:t>3DFloat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 rtlCol="0"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 rt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n-GB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GB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GB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en-US"/>
              <a:t>Click to 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GB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en-GB"/>
              <a:t>Click to EDIT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GB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rtlCol="0"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pPr rt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n-GB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 rtlCol="0">
            <a:noAutofit/>
          </a:bodyPr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 rtlCol="0">
            <a:noAutofit/>
          </a:bodyPr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pPr rt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rtlCol="0" anchor="b" anchorCtr="0">
            <a:noAutofit/>
          </a:bodyPr>
          <a:lstStyle>
            <a:lvl1pPr>
              <a:defRPr/>
            </a:lvl1pPr>
          </a:lstStyle>
          <a:p>
            <a:pPr rtl="0"/>
            <a:r>
              <a:rPr lang="en-GB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rtlCol="0" anchor="t" anchorCtr="0">
            <a:noAutofit/>
          </a:bodyPr>
          <a:lstStyle>
            <a:lvl1pPr>
              <a:buNone/>
              <a:defRPr/>
            </a:lvl1pPr>
          </a:lstStyle>
          <a:p>
            <a:pPr rtl="0">
              <a:lnSpc>
                <a:spcPct val="120000"/>
              </a:lnSpc>
            </a:pPr>
            <a:r>
              <a:rPr lang="en-GB" sz="1600"/>
              <a:t>Click to add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rtlCol="0"/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>
            <a:lvl1pPr>
              <a:defRPr sz="6400"/>
            </a:lvl1pPr>
          </a:lstStyle>
          <a:p>
            <a:pPr rt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GB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rtlCol="0"/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 rtlCol="0"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pPr rtl="0"/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GB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rtlCol="0"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pPr rt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GB" dirty="0"/>
            </a:lvl1pPr>
          </a:lstStyle>
          <a:p>
            <a:pPr lvl="0" rt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 rtlCol="0">
            <a:noAutofit/>
          </a:bodyPr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rtlCol="0" anchor="b" anchorCtr="0">
            <a:noAutofit/>
          </a:bodyPr>
          <a:lstStyle>
            <a:lvl1pPr>
              <a:defRPr sz="4000"/>
            </a:lvl1pPr>
          </a:lstStyle>
          <a:p>
            <a:pPr rtl="0"/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sp>
        <p:nvSpPr>
          <p:cNvPr id="40" name="Title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 rtlCol="0">
            <a:noAutofit/>
          </a:bodyPr>
          <a:lstStyle/>
          <a:p>
            <a:pPr rtl="0"/>
            <a:r>
              <a:rPr lang="en-GB"/>
              <a:t>Team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</p:grp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58" name="Picture Placeholder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9" name="Picture Placeholder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en-GB"/>
              <a:t>Title</a:t>
            </a:r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en-GB"/>
              <a:t>Title</a:t>
            </a:r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en-GB"/>
              <a:t>Title</a:t>
            </a: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en-GB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GB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 rtlCol="0"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GB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 rtlCol="0"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 rt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r>
              <a:rPr lang="en-GB"/>
              <a:t>Sample Footer Text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fld id="{DBA1B0FB-D917-4C8C-928F-313BD683BF3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uget.optimizely.com/" TargetMode="External"/><Relationship Id="rId2" Type="http://schemas.openxmlformats.org/officeDocument/2006/relationships/hyperlink" Target="https://www.nuget.org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pi.nuget.optimizely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mark-antony-stott/" TargetMode="External"/><Relationship Id="rId2" Type="http://schemas.openxmlformats.org/officeDocument/2006/relationships/hyperlink" Target="https://geekinthenorth.github.io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9414" y="1051551"/>
            <a:ext cx="3565524" cy="2384898"/>
          </a:xfrm>
        </p:spPr>
        <p:txBody>
          <a:bodyPr rtlCol="0" anchor="b" anchorCtr="0">
            <a:normAutofit fontScale="90000"/>
          </a:bodyPr>
          <a:lstStyle/>
          <a:p>
            <a:pPr rtl="0"/>
            <a:r>
              <a:rPr lang="en-GB" dirty="0"/>
              <a:t>Creating</a:t>
            </a:r>
            <a:br>
              <a:rPr lang="en-GB" dirty="0"/>
            </a:br>
            <a:r>
              <a:rPr lang="en-GB" dirty="0"/>
              <a:t>Add-Ons for Optimizely</a:t>
            </a:r>
            <a:br>
              <a:rPr lang="en-GB" dirty="0"/>
            </a:br>
            <a:r>
              <a:rPr lang="en-GB" dirty="0"/>
              <a:t>CMS 12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 rtlCol="0">
            <a:normAutofit/>
          </a:bodyPr>
          <a:lstStyle/>
          <a:p>
            <a:pPr rtl="0"/>
            <a:r>
              <a:rPr lang="en-GB" dirty="0"/>
              <a:t>Mark Stott (OMVP)</a:t>
            </a:r>
          </a:p>
        </p:txBody>
      </p:sp>
      <p:pic>
        <p:nvPicPr>
          <p:cNvPr id="30" name="Picture Placeholder 29" descr="A person smiling in front of a fish tank&#10;&#10;Description automatically generated">
            <a:extLst>
              <a:ext uri="{FF2B5EF4-FFF2-40B4-BE49-F238E27FC236}">
                <a16:creationId xmlns:a16="http://schemas.microsoft.com/office/drawing/2014/main" id="{429BF116-4047-8830-71CD-F0BA5BC2547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9253" r="92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12B7F-28E4-7D8B-4D0A-02AC4591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902255"/>
          </a:xfrm>
        </p:spPr>
        <p:txBody>
          <a:bodyPr/>
          <a:lstStyle/>
          <a:p>
            <a:r>
              <a:rPr lang="en-GB" dirty="0"/>
              <a:t>Adding a Gadget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FC550-9349-D1C4-B374-AB54F5048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1" y="1488402"/>
            <a:ext cx="5660368" cy="477324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For the CMS interface to understand which assembly the Gadget is in you must add a </a:t>
            </a:r>
            <a:r>
              <a:rPr lang="en-GB" sz="1800" dirty="0" err="1">
                <a:solidFill>
                  <a:schemeClr val="tx1"/>
                </a:solidFill>
              </a:rPr>
              <a:t>module.config</a:t>
            </a:r>
            <a:r>
              <a:rPr lang="en-GB" sz="1800" dirty="0">
                <a:solidFill>
                  <a:schemeClr val="tx1"/>
                </a:solidFill>
              </a:rPr>
              <a:t> file.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This could be the </a:t>
            </a:r>
            <a:r>
              <a:rPr lang="en-GB" sz="1800" dirty="0" err="1">
                <a:solidFill>
                  <a:schemeClr val="tx1"/>
                </a:solidFill>
              </a:rPr>
              <a:t>module.config</a:t>
            </a:r>
            <a:r>
              <a:rPr lang="en-GB" sz="1800" dirty="0">
                <a:solidFill>
                  <a:schemeClr val="tx1"/>
                </a:solidFill>
              </a:rPr>
              <a:t> file in the route of your website.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But if you’re packaging for NuGet, then this will want to be deployed on the following path to make this easier for other developers: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solidFill>
                  <a:schemeClr val="tx1"/>
                </a:solidFill>
              </a:rPr>
              <a:t>&lt;website&gt;/modules/_protected/&lt;</a:t>
            </a:r>
            <a:r>
              <a:rPr lang="en-GB" dirty="0" err="1">
                <a:solidFill>
                  <a:schemeClr val="tx1"/>
                </a:solidFill>
              </a:rPr>
              <a:t>module_name</a:t>
            </a:r>
            <a:r>
              <a:rPr lang="en-GB" dirty="0">
                <a:solidFill>
                  <a:schemeClr val="tx1"/>
                </a:solidFill>
              </a:rPr>
              <a:t>&gt;/</a:t>
            </a:r>
            <a:r>
              <a:rPr lang="en-GB" dirty="0" err="1">
                <a:solidFill>
                  <a:schemeClr val="tx1"/>
                </a:solidFill>
              </a:rPr>
              <a:t>module.config</a:t>
            </a:r>
            <a:endParaRPr lang="en-GB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There is some extra fun making NuGet packages and ensuring that they place this here.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D2DBF-D6BA-7DD1-FD68-A54BD4167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en-GB" smtClean="0"/>
              <a:t>10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0167F2-1D65-C7CB-EBBC-DF3063BD6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358" y="1488402"/>
            <a:ext cx="5248779" cy="355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2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12B7F-28E4-7D8B-4D0A-02AC4591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902255"/>
          </a:xfrm>
        </p:spPr>
        <p:txBody>
          <a:bodyPr/>
          <a:lstStyle/>
          <a:p>
            <a:r>
              <a:rPr lang="en-GB" dirty="0"/>
              <a:t>Adding a Gadget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FC550-9349-D1C4-B374-AB54F5048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1488403"/>
            <a:ext cx="11090274" cy="22593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For the CMS to recognize that you have added a new folder under /modules/_protected/ you need to tell the application it exists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This is done by calling Configure on </a:t>
            </a:r>
            <a:r>
              <a:rPr lang="en-GB" sz="1800" dirty="0" err="1">
                <a:solidFill>
                  <a:schemeClr val="tx1"/>
                </a:solidFill>
              </a:rPr>
              <a:t>ProtectedModuleOptions</a:t>
            </a:r>
            <a:r>
              <a:rPr lang="en-GB" sz="1800" dirty="0">
                <a:solidFill>
                  <a:schemeClr val="tx1"/>
                </a:solidFill>
              </a:rPr>
              <a:t> during the startup of your site.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Best practice is to wrap this up in a </a:t>
            </a:r>
            <a:r>
              <a:rPr lang="en-GB" sz="1800" dirty="0" err="1">
                <a:solidFill>
                  <a:schemeClr val="tx1"/>
                </a:solidFill>
              </a:rPr>
              <a:t>ServiceExtensions</a:t>
            </a:r>
            <a:r>
              <a:rPr lang="en-GB" sz="1800" dirty="0">
                <a:solidFill>
                  <a:schemeClr val="tx1"/>
                </a:solidFill>
              </a:rPr>
              <a:t> method so that consumers of your package don’t have to configure everything manually.</a:t>
            </a:r>
          </a:p>
          <a:p>
            <a:pPr>
              <a:lnSpc>
                <a:spcPct val="100000"/>
              </a:lnSpc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D2DBF-D6BA-7DD1-FD68-A54BD4167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A67430-1294-0836-30CB-8B2630403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74" y="4345577"/>
            <a:ext cx="10175652" cy="196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1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81E5-A556-99DA-B09D-3F8B56CF8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133513"/>
          </a:xfrm>
        </p:spPr>
        <p:txBody>
          <a:bodyPr/>
          <a:lstStyle/>
          <a:p>
            <a:r>
              <a:rPr lang="en-US" dirty="0"/>
              <a:t>Packaging for NuGet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98C41-A71A-5DA6-23E5-98B3E7560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1682788"/>
            <a:ext cx="10332728" cy="11335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If you set your package information through the project properties window in visual studio, then NuGet package information is added straight to your </a:t>
            </a:r>
            <a:r>
              <a:rPr lang="en-US" sz="1800" dirty="0" err="1">
                <a:solidFill>
                  <a:schemeClr val="tx1"/>
                </a:solidFill>
              </a:rPr>
              <a:t>csproj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Then just right click your project in Visual Studio and tell it to Pack.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91A0C32-71BA-2460-B065-43B1CF07EF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96023" y="2829903"/>
            <a:ext cx="8442405" cy="347882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2390F-A64F-5E18-0248-D59F954F8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019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81E5-A556-99DA-B09D-3F8B56CF8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133513"/>
          </a:xfrm>
        </p:spPr>
        <p:txBody>
          <a:bodyPr/>
          <a:lstStyle/>
          <a:p>
            <a:r>
              <a:rPr lang="en-US" dirty="0"/>
              <a:t>Packaging for Multiple 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98C41-A71A-5DA6-23E5-98B3E7560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1682788"/>
            <a:ext cx="3920777" cy="46259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If your package uses Entity Framework, then you will need to target multiple .NET versions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</a:rPr>
              <a:t>This is due to differences with migrations between .NET6 and .NET8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Simply change </a:t>
            </a:r>
            <a:r>
              <a:rPr lang="en-US" sz="1800" dirty="0" err="1">
                <a:solidFill>
                  <a:schemeClr val="tx1"/>
                </a:solidFill>
              </a:rPr>
              <a:t>TargetFramework</a:t>
            </a:r>
            <a:r>
              <a:rPr lang="en-US" sz="1800" dirty="0">
                <a:solidFill>
                  <a:schemeClr val="tx1"/>
                </a:solidFill>
              </a:rPr>
              <a:t> to </a:t>
            </a:r>
            <a:r>
              <a:rPr lang="en-US" sz="1800" dirty="0" err="1">
                <a:solidFill>
                  <a:schemeClr val="tx1"/>
                </a:solidFill>
              </a:rPr>
              <a:t>TargetFrameworks</a:t>
            </a:r>
            <a:r>
              <a:rPr lang="en-US" sz="1800" dirty="0">
                <a:solidFill>
                  <a:schemeClr val="tx1"/>
                </a:solidFill>
              </a:rPr>
              <a:t> at the top of your project and comma separate the frameworks.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Add conditions to your </a:t>
            </a:r>
            <a:r>
              <a:rPr lang="en-US" sz="1800" dirty="0" err="1">
                <a:solidFill>
                  <a:schemeClr val="tx1"/>
                </a:solidFill>
              </a:rPr>
              <a:t>ItemGroups</a:t>
            </a:r>
            <a:r>
              <a:rPr lang="en-US" sz="1800" dirty="0">
                <a:solidFill>
                  <a:schemeClr val="tx1"/>
                </a:solidFill>
              </a:rPr>
              <a:t> to set the version of your dependencies based on framework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2390F-A64F-5E18-0248-D59F954F8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en-GB" smtClean="0"/>
              <a:t>13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CEF4698-7577-05BC-F58A-C58E8708B7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80718" y="1682787"/>
            <a:ext cx="6960419" cy="404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60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81E5-A556-99DA-B09D-3F8B56CF8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133513"/>
          </a:xfrm>
        </p:spPr>
        <p:txBody>
          <a:bodyPr/>
          <a:lstStyle/>
          <a:p>
            <a:r>
              <a:rPr lang="en-US" dirty="0"/>
              <a:t>Packaging Protected Modules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98C41-A71A-5DA6-23E5-98B3E7560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1" y="1682788"/>
            <a:ext cx="4829175" cy="46259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This includes anything under /modules/_protected/ e.g.</a:t>
            </a:r>
          </a:p>
          <a:p>
            <a:pPr lvl="1">
              <a:lnSpc>
                <a:spcPct val="100000"/>
              </a:lnSpc>
            </a:pPr>
            <a:r>
              <a:rPr lang="en-US" sz="1600" dirty="0" err="1">
                <a:solidFill>
                  <a:schemeClr val="tx1"/>
                </a:solidFill>
              </a:rPr>
              <a:t>modules.config</a:t>
            </a:r>
            <a:endParaRPr lang="en-US" sz="16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</a:rPr>
              <a:t>JavaScript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</a:rPr>
              <a:t>Stylesheets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Include them in the project: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</a:rPr>
              <a:t>Set the build output to None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</a:rPr>
              <a:t>Set Pack to true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</a:rPr>
              <a:t>Set the </a:t>
            </a:r>
            <a:r>
              <a:rPr lang="en-US" sz="1600" dirty="0" err="1">
                <a:solidFill>
                  <a:schemeClr val="tx1"/>
                </a:solidFill>
              </a:rPr>
              <a:t>PackagPath</a:t>
            </a:r>
            <a:r>
              <a:rPr lang="en-US" sz="1600" dirty="0">
                <a:solidFill>
                  <a:schemeClr val="tx1"/>
                </a:solidFill>
              </a:rPr>
              <a:t> to place them in </a:t>
            </a:r>
            <a:r>
              <a:rPr lang="en-US" sz="1600" dirty="0" err="1">
                <a:solidFill>
                  <a:schemeClr val="tx1"/>
                </a:solidFill>
              </a:rPr>
              <a:t>contentFiles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Include a build targets file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2390F-A64F-5E18-0248-D59F954F8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en-GB" smtClean="0"/>
              <a:t>14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A2045B-C6A1-91BD-A15A-B92BD5668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037" y="1682788"/>
            <a:ext cx="62611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3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81E5-A556-99DA-B09D-3F8B56CF8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133513"/>
          </a:xfrm>
        </p:spPr>
        <p:txBody>
          <a:bodyPr/>
          <a:lstStyle/>
          <a:p>
            <a:r>
              <a:rPr lang="en-US" dirty="0"/>
              <a:t>Packaging Protected Modules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98C41-A71A-5DA6-23E5-98B3E7560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1" y="1682789"/>
            <a:ext cx="11090274" cy="24342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The build targets file is responsible for performing extra actions such as copying files from the NuGet package to a specific folder.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This uses a number of variables for folder names: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$(</a:t>
            </a:r>
            <a:r>
              <a:rPr lang="en-US" sz="1800" dirty="0" err="1">
                <a:solidFill>
                  <a:schemeClr val="tx1"/>
                </a:solidFill>
              </a:rPr>
              <a:t>MSBuildThisFileDirectory</a:t>
            </a:r>
            <a:r>
              <a:rPr lang="en-US" sz="1800" dirty="0">
                <a:solidFill>
                  <a:schemeClr val="tx1"/>
                </a:solidFill>
              </a:rPr>
              <a:t>) is the folder where the build targets file exists within the NuGet Package.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$(</a:t>
            </a:r>
            <a:r>
              <a:rPr lang="en-US" sz="1800" dirty="0" err="1">
                <a:solidFill>
                  <a:schemeClr val="tx1"/>
                </a:solidFill>
              </a:rPr>
              <a:t>MSBuildProjectDirectory</a:t>
            </a:r>
            <a:r>
              <a:rPr lang="en-US" sz="1800" dirty="0">
                <a:solidFill>
                  <a:schemeClr val="tx1"/>
                </a:solidFill>
              </a:rPr>
              <a:t>) is the folder of the project we are installing into.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2390F-A64F-5E18-0248-D59F954F8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en-GB" smtClean="0"/>
              <a:t>15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68009-1009-ECD7-374C-750DF86E6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44" y="4315522"/>
            <a:ext cx="10641311" cy="199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7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32CBC-BC46-B5E0-AED6-F6D34359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149536"/>
          </a:xfrm>
        </p:spPr>
        <p:txBody>
          <a:bodyPr/>
          <a:lstStyle/>
          <a:p>
            <a:r>
              <a:rPr lang="en-US" dirty="0"/>
              <a:t>Submitting Your 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EA1D6-10F1-7BD0-3DB3-035581494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698811"/>
            <a:ext cx="11090274" cy="46099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Create an account on </a:t>
            </a:r>
            <a:r>
              <a:rPr lang="en-US" sz="1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https://www.nuget.org</a:t>
            </a:r>
            <a:endParaRPr lang="en-US" sz="18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Use this to submit all your alpha / beta builds so you can test installing them locally or in a CI/CD pipeline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When you’re ready to go live: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Login to </a:t>
            </a:r>
            <a:r>
              <a:rPr lang="en-US" sz="1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https://nuget.optimizely.com</a:t>
            </a:r>
            <a:r>
              <a:rPr lang="en-US" sz="1800" dirty="0">
                <a:solidFill>
                  <a:schemeClr val="tx1"/>
                </a:solidFill>
              </a:rPr>
              <a:t> with your Optimizely World account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Upload your package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Wait for Optimizely to approve your package, this can take time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There is a current issue right now with submissions to </a:t>
            </a:r>
            <a:r>
              <a:rPr lang="en-US" sz="18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https://api.nuget.optimizely.com</a:t>
            </a:r>
            <a:r>
              <a:rPr lang="en-US" sz="1800" dirty="0">
                <a:solidFill>
                  <a:schemeClr val="tx1"/>
                </a:solidFill>
              </a:rPr>
              <a:t> where packages are not being sync’d back to </a:t>
            </a:r>
            <a:r>
              <a:rPr lang="en-US" sz="1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https://nuget.optimizely.com</a:t>
            </a:r>
            <a:r>
              <a:rPr lang="en-US" sz="1800" dirty="0">
                <a:solidFill>
                  <a:schemeClr val="tx1"/>
                </a:solidFill>
              </a:rPr>
              <a:t>, but the sync works in the other direction.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You can also have your Add-On listed on the Marketplace, you can reach out to Simon Chapman for the latest form links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4E67A-5AAD-F519-5DE8-055AA89F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68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8FAEED9-1ECD-45F9-87A0-9394BAEAB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/>
          <a:lstStyle/>
          <a:p>
            <a:pPr rtl="0"/>
            <a:r>
              <a:rPr lang="en-GB" dirty="0"/>
              <a:t>Thank You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8E5E4638-9BCB-4C2E-914F-CC868E202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rtlCol="0"/>
          <a:lstStyle/>
          <a:p>
            <a:pPr rtl="0"/>
            <a:r>
              <a:rPr lang="en-GB" sz="1800" dirty="0">
                <a:solidFill>
                  <a:schemeClr val="tx1"/>
                </a:solidFill>
              </a:rPr>
              <a:t>Mark Stott</a:t>
            </a:r>
          </a:p>
          <a:p>
            <a:pPr rtl="0"/>
            <a:r>
              <a:rPr lang="en-GB" sz="1800" dirty="0">
                <a:solidFill>
                  <a:schemeClr val="tx1"/>
                </a:solidFill>
              </a:rPr>
              <a:t>@</a:t>
            </a:r>
            <a:r>
              <a:rPr lang="en-GB" sz="1800" dirty="0" err="1">
                <a:solidFill>
                  <a:schemeClr val="tx1"/>
                </a:solidFill>
              </a:rPr>
              <a:t>GeekInTheNorth</a:t>
            </a:r>
            <a:endParaRPr lang="en-GB" sz="1800" dirty="0">
              <a:solidFill>
                <a:schemeClr val="tx1"/>
              </a:solidFill>
            </a:endParaRPr>
          </a:p>
          <a:p>
            <a:pPr rtl="0"/>
            <a:r>
              <a:rPr lang="en-GB" sz="1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https://geekinthenorth.github.io</a:t>
            </a:r>
            <a:endParaRPr lang="en-GB" sz="1800" dirty="0">
              <a:solidFill>
                <a:schemeClr val="tx1"/>
              </a:solidFill>
            </a:endParaRPr>
          </a:p>
          <a:p>
            <a:pPr rtl="0"/>
            <a:r>
              <a:rPr lang="en-GB" sz="1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https://www.linkedin.com/in/mark-antony-stott/</a:t>
            </a:r>
            <a:endParaRPr lang="en-GB" sz="1800" dirty="0">
              <a:solidFill>
                <a:schemeClr val="tx1"/>
              </a:solidFill>
            </a:endParaRPr>
          </a:p>
          <a:p>
            <a:pPr rtl="0"/>
            <a:endParaRPr lang="en-GB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3E305-6365-4345-8BD1-4A31C61D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7A3FF-ED32-4C4A-A21F-848A3BF6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60F23-FB58-4EF8-82FD-E86CED25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17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645246-D8FF-64AB-54E0-F944BE62C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5550" y="1829829"/>
            <a:ext cx="3198341" cy="31983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9A76ED-D0DF-78D1-E162-D30BDE5D0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7209" y="1924556"/>
            <a:ext cx="2986234" cy="298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98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rtlCol="0"/>
          <a:lstStyle/>
          <a:p>
            <a:pPr rtl="0"/>
            <a:r>
              <a:rPr lang="en-GB" dirty="0"/>
              <a:t>Who am I?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2</a:t>
            </a:fld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5127060-CDBF-435F-9009-A5451CCE305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563" y="4207519"/>
            <a:ext cx="6221412" cy="2299693"/>
          </a:xfrm>
          <a:noFill/>
        </p:spPr>
        <p:txBody>
          <a:bodyPr rtlCol="0">
            <a:noAutofit/>
          </a:bodyPr>
          <a:lstStyle/>
          <a:p>
            <a:pPr>
              <a:lnSpc>
                <a:spcPct val="50000"/>
              </a:lnSpc>
            </a:pPr>
            <a:r>
              <a:rPr lang="en-GB" sz="16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 Architect at </a:t>
            </a:r>
            <a:r>
              <a:rPr lang="en-GB" sz="1600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Netcel</a:t>
            </a:r>
            <a:endParaRPr lang="en-GB" sz="160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r>
              <a:rPr lang="en-GB" sz="16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Platinum OMVP for 2 years</a:t>
            </a:r>
          </a:p>
          <a:p>
            <a:pPr>
              <a:lnSpc>
                <a:spcPct val="50000"/>
              </a:lnSpc>
            </a:pPr>
            <a:r>
              <a:rPr lang="en-GB" sz="16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 of: Stott Robots Handler</a:t>
            </a:r>
          </a:p>
          <a:p>
            <a:pPr>
              <a:lnSpc>
                <a:spcPct val="50000"/>
              </a:lnSpc>
            </a:pPr>
            <a:r>
              <a:rPr lang="en-GB" sz="16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 of: Stott Security</a:t>
            </a:r>
          </a:p>
          <a:p>
            <a:pPr>
              <a:lnSpc>
                <a:spcPct val="50000"/>
              </a:lnSpc>
            </a:pPr>
            <a:r>
              <a:rPr lang="en-GB" sz="16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at agonizing over naming things</a:t>
            </a: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C9D14180-D0C8-21F9-B92A-95002673E1C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502" b="502"/>
          <a:stretch/>
        </p:blipFill>
        <p:spPr>
          <a:xfrm>
            <a:off x="6193702" y="83019"/>
            <a:ext cx="5864016" cy="3625389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C3328B9B-35DA-5901-7E2E-35254D45EDF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310" b="310"/>
          <a:stretch/>
        </p:blipFill>
        <p:spPr>
          <a:xfrm>
            <a:off x="134282" y="83366"/>
            <a:ext cx="5839633" cy="3625389"/>
          </a:xfrm>
        </p:spPr>
      </p:pic>
    </p:spTree>
    <p:extLst>
      <p:ext uri="{BB962C8B-B14F-4D97-AF65-F5344CB8AC3E}">
        <p14:creationId xmlns:p14="http://schemas.microsoft.com/office/powerpoint/2010/main" val="2158886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6426E-F6F6-4A7C-9181-8C309099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rtlCol="0"/>
          <a:lstStyle/>
          <a:p>
            <a:pPr rtl="0"/>
            <a:r>
              <a:rPr lang="en-GB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60D6F-4D0F-4D33-B2A7-159C8583F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7306"/>
            <a:ext cx="3565525" cy="3415519"/>
          </a:xfrm>
        </p:spPr>
        <p:txBody>
          <a:bodyPr rtlCol="0"/>
          <a:lstStyle/>
          <a:p>
            <a:pPr rtl="0"/>
            <a:r>
              <a:rPr lang="en-GB" dirty="0">
                <a:solidFill>
                  <a:schemeClr val="tx1"/>
                </a:solidFill>
              </a:rPr>
              <a:t>Having a Great Idea</a:t>
            </a:r>
          </a:p>
          <a:p>
            <a:pPr rtl="0"/>
            <a:r>
              <a:rPr lang="en-GB" dirty="0">
                <a:solidFill>
                  <a:schemeClr val="tx1"/>
                </a:solidFill>
              </a:rPr>
              <a:t>Solution Structure</a:t>
            </a:r>
          </a:p>
          <a:p>
            <a:pPr rtl="0"/>
            <a:r>
              <a:rPr lang="en-GB" dirty="0">
                <a:solidFill>
                  <a:schemeClr val="tx1"/>
                </a:solidFill>
              </a:rPr>
              <a:t>Hooking into Menus</a:t>
            </a:r>
          </a:p>
          <a:p>
            <a:pPr rtl="0"/>
            <a:r>
              <a:rPr lang="en-GB" dirty="0">
                <a:solidFill>
                  <a:schemeClr val="tx1"/>
                </a:solidFill>
              </a:rPr>
              <a:t>Creating Gadgets</a:t>
            </a:r>
          </a:p>
          <a:p>
            <a:pPr rtl="0"/>
            <a:r>
              <a:rPr lang="en-GB" dirty="0">
                <a:solidFill>
                  <a:schemeClr val="tx1"/>
                </a:solidFill>
              </a:rPr>
              <a:t>Packaging for NuGet</a:t>
            </a:r>
          </a:p>
          <a:p>
            <a:pPr rtl="0"/>
            <a:r>
              <a:rPr lang="en-GB" dirty="0">
                <a:solidFill>
                  <a:schemeClr val="tx1"/>
                </a:solidFill>
              </a:rPr>
              <a:t>Submission Process</a:t>
            </a:r>
          </a:p>
        </p:txBody>
      </p:sp>
      <p:pic>
        <p:nvPicPr>
          <p:cNvPr id="8" name="Picture Placeholder 7" descr="Digital Data">
            <a:extLst>
              <a:ext uri="{FF2B5EF4-FFF2-40B4-BE49-F238E27FC236}">
                <a16:creationId xmlns:a16="http://schemas.microsoft.com/office/drawing/2014/main" id="{06D2324F-3B7B-45EF-9584-C8EADD2C8C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8928" y="1596771"/>
            <a:ext cx="3448558" cy="3448558"/>
          </a:xfrm>
        </p:spPr>
      </p:pic>
      <p:pic>
        <p:nvPicPr>
          <p:cNvPr id="10" name="Picture Placeholder 9" descr="Data Points ">
            <a:extLst>
              <a:ext uri="{FF2B5EF4-FFF2-40B4-BE49-F238E27FC236}">
                <a16:creationId xmlns:a16="http://schemas.microsoft.com/office/drawing/2014/main" id="{71F862F9-0E8A-4DB9-8083-1C3AA6E5D7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8575" y="596392"/>
            <a:ext cx="2263776" cy="2263776"/>
          </a:xfrm>
        </p:spPr>
      </p:pic>
      <p:pic>
        <p:nvPicPr>
          <p:cNvPr id="12" name="Picture Placeholder 11" descr="Data Background">
            <a:extLst>
              <a:ext uri="{FF2B5EF4-FFF2-40B4-BE49-F238E27FC236}">
                <a16:creationId xmlns:a16="http://schemas.microsoft.com/office/drawing/2014/main" id="{A63F39B9-0715-40B5-8ECB-9B983F99C6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1612" y="3324733"/>
            <a:ext cx="2936876" cy="2936876"/>
          </a:xfr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199C97-F175-437D-8311-DB662925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234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"/>
            <a:ext cx="12192000" cy="6858000"/>
          </a:xfr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7960091" cy="928825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pPr rtl="0">
              <a:lnSpc>
                <a:spcPct val="100000"/>
              </a:lnSpc>
            </a:pPr>
            <a:r>
              <a:rPr lang="en-GB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Having a Great Idea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4BDCF583-1D5D-4235-97C2-39272B80A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1747153"/>
            <a:ext cx="6348701" cy="4561572"/>
          </a:xfrm>
        </p:spPr>
        <p:txBody>
          <a:bodyPr vert="horz" wrap="square" lIns="0" tIns="0" rIns="0" bIns="0" rtlCol="0">
            <a:normAutofit/>
          </a:bodyPr>
          <a:lstStyle/>
          <a:p>
            <a:pPr marL="342900" indent="-3429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kern="1200" dirty="0">
                <a:solidFill>
                  <a:schemeClr val="tx1"/>
                </a:solidFill>
              </a:rPr>
              <a:t>It doesn’t have to be great</a:t>
            </a:r>
          </a:p>
          <a:p>
            <a:pPr marL="342900" indent="-3429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It doesn’t have to be original</a:t>
            </a:r>
          </a:p>
          <a:p>
            <a:pPr marL="342900" indent="-3429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kern="1200" dirty="0">
                <a:solidFill>
                  <a:schemeClr val="tx1"/>
                </a:solidFill>
              </a:rPr>
              <a:t>It doesn’t need to be pretty</a:t>
            </a:r>
          </a:p>
          <a:p>
            <a:pPr marL="342900" indent="-3429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It does need to be functional</a:t>
            </a:r>
          </a:p>
          <a:p>
            <a:pPr marL="342900" indent="-3429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kern="1200" dirty="0">
                <a:solidFill>
                  <a:schemeClr val="tx1"/>
                </a:solidFill>
              </a:rPr>
              <a:t>You do need to be passionate about it</a:t>
            </a:r>
          </a:p>
          <a:p>
            <a:pPr marL="800100" lvl="1" indent="-342900"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It’s going to consume a lot of your time</a:t>
            </a:r>
          </a:p>
          <a:p>
            <a:pPr marL="800100" lvl="1" indent="-342900">
              <a:lnSpc>
                <a:spcPct val="100000"/>
              </a:lnSpc>
            </a:pPr>
            <a:r>
              <a:rPr lang="en-GB" sz="1800" kern="1200" dirty="0">
                <a:solidFill>
                  <a:schemeClr val="tx1"/>
                </a:solidFill>
              </a:rPr>
              <a:t>Stott Robots Handler has 140 commits (or 19 Days)</a:t>
            </a:r>
          </a:p>
          <a:p>
            <a:pPr marL="800100" lvl="1" indent="-342900">
              <a:lnSpc>
                <a:spcPct val="100000"/>
              </a:lnSpc>
            </a:pPr>
            <a:r>
              <a:rPr lang="en-GB" sz="1800" kern="1200" dirty="0">
                <a:solidFill>
                  <a:schemeClr val="tx1"/>
                </a:solidFill>
              </a:rPr>
              <a:t>Stott Security has 577 commits (or 77 Days)</a:t>
            </a:r>
            <a:endParaRPr lang="en-GB" sz="1800" dirty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You might not make a single penny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BA1B0FB-D917-4C8C-928F-313BD683BF3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02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3B29F-662B-A30F-3339-E6617E62F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787156"/>
          </a:xfrm>
        </p:spPr>
        <p:txBody>
          <a:bodyPr/>
          <a:lstStyle/>
          <a:p>
            <a:r>
              <a:rPr lang="en-GB" dirty="0"/>
              <a:t>Solution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7BA07-6653-D85F-6AF2-08CCA8ED6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1750818"/>
            <a:ext cx="7205552" cy="45579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Your main project file should be a Razor Class Library (RCL)</a:t>
            </a:r>
          </a:p>
          <a:p>
            <a:pPr lvl="1"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.NET Core introduced Razor Class Libraries</a:t>
            </a:r>
          </a:p>
          <a:p>
            <a:pPr lvl="1"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This allows you to package all your </a:t>
            </a:r>
            <a:r>
              <a:rPr lang="en-GB" sz="1800" dirty="0" err="1">
                <a:solidFill>
                  <a:schemeClr val="tx1"/>
                </a:solidFill>
              </a:rPr>
              <a:t>blazor</a:t>
            </a:r>
            <a:r>
              <a:rPr lang="en-GB" sz="1800" dirty="0">
                <a:solidFill>
                  <a:schemeClr val="tx1"/>
                </a:solidFill>
              </a:rPr>
              <a:t> / razor files as part of your compiled DLL.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Place your UI build in a separate folder if you’re using a framework such as React.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Include a separate Sample project which is a full Optimizely CMS so you can develop against it.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C6EC4-A2E4-023D-6A0E-B4DFDA6A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en-GB" smtClean="0"/>
              <a:t>5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E63CC1-DACB-C475-3A24-A03C0A161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179" y="1750817"/>
            <a:ext cx="3083958" cy="455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6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12B7F-28E4-7D8B-4D0A-02AC4591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902255"/>
          </a:xfrm>
        </p:spPr>
        <p:txBody>
          <a:bodyPr/>
          <a:lstStyle/>
          <a:p>
            <a:r>
              <a:rPr lang="en-GB" dirty="0"/>
              <a:t>Hooking into Menus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FC550-9349-D1C4-B374-AB54F5048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1488402"/>
            <a:ext cx="5817966" cy="4820323"/>
          </a:xfrm>
        </p:spPr>
        <p:txBody>
          <a:bodyPr/>
          <a:lstStyle/>
          <a:p>
            <a:r>
              <a:rPr lang="en-GB" sz="1800" dirty="0">
                <a:solidFill>
                  <a:schemeClr val="tx1"/>
                </a:solidFill>
              </a:rPr>
              <a:t>In order to hook into the menus, all you need to do is create a class that:</a:t>
            </a: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Implements </a:t>
            </a:r>
            <a:r>
              <a:rPr lang="en-GB" sz="1800" dirty="0" err="1">
                <a:solidFill>
                  <a:schemeClr val="tx1"/>
                </a:solidFill>
              </a:rPr>
              <a:t>IMenuProvider</a:t>
            </a:r>
            <a:endParaRPr lang="en-GB" sz="1800" dirty="0">
              <a:solidFill>
                <a:schemeClr val="tx1"/>
              </a:solidFill>
            </a:endParaRP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Decorated with [</a:t>
            </a:r>
            <a:r>
              <a:rPr lang="en-GB" sz="1800" dirty="0" err="1">
                <a:solidFill>
                  <a:schemeClr val="tx1"/>
                </a:solidFill>
              </a:rPr>
              <a:t>MenuProvider</a:t>
            </a:r>
            <a:r>
              <a:rPr lang="en-GB" sz="1800" dirty="0">
                <a:solidFill>
                  <a:schemeClr val="tx1"/>
                </a:solidFill>
              </a:rPr>
              <a:t>]</a:t>
            </a:r>
          </a:p>
          <a:p>
            <a:r>
              <a:rPr lang="en-GB" sz="1800" dirty="0">
                <a:solidFill>
                  <a:schemeClr val="tx1"/>
                </a:solidFill>
              </a:rPr>
              <a:t>The parameters you’ll pass into the </a:t>
            </a:r>
            <a:r>
              <a:rPr lang="en-GB" sz="1800" dirty="0" err="1">
                <a:solidFill>
                  <a:schemeClr val="tx1"/>
                </a:solidFill>
              </a:rPr>
              <a:t>UrlMenuItem</a:t>
            </a:r>
            <a:r>
              <a:rPr lang="en-GB" sz="1800" dirty="0">
                <a:solidFill>
                  <a:schemeClr val="tx1"/>
                </a:solidFill>
              </a:rPr>
              <a:t> are:</a:t>
            </a: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The name of the link within the menu</a:t>
            </a: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The path within the menu system:</a:t>
            </a:r>
          </a:p>
          <a:p>
            <a:pPr lvl="2"/>
            <a:r>
              <a:rPr lang="en-GB" sz="1800" dirty="0">
                <a:solidFill>
                  <a:schemeClr val="tx1"/>
                </a:solidFill>
              </a:rPr>
              <a:t>/global/ places you in the module selector</a:t>
            </a:r>
          </a:p>
          <a:p>
            <a:pPr lvl="2"/>
            <a:r>
              <a:rPr lang="en-GB" sz="1800" dirty="0">
                <a:solidFill>
                  <a:schemeClr val="tx1"/>
                </a:solidFill>
              </a:rPr>
              <a:t>/global/</a:t>
            </a:r>
            <a:r>
              <a:rPr lang="en-GB" sz="1800" dirty="0" err="1">
                <a:solidFill>
                  <a:schemeClr val="tx1"/>
                </a:solidFill>
              </a:rPr>
              <a:t>cms</a:t>
            </a:r>
            <a:r>
              <a:rPr lang="en-GB" sz="1800" dirty="0">
                <a:solidFill>
                  <a:schemeClr val="tx1"/>
                </a:solidFill>
              </a:rPr>
              <a:t>/ places you in the Add-ons menu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D2DBF-D6BA-7DD1-FD68-A54BD4167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en-GB" smtClean="0"/>
              <a:t>6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AB710D-039F-2764-A18B-AB739C68B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393" y="1488402"/>
            <a:ext cx="4972744" cy="48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4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12B7F-28E4-7D8B-4D0A-02AC4591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902255"/>
          </a:xfrm>
        </p:spPr>
        <p:txBody>
          <a:bodyPr/>
          <a:lstStyle/>
          <a:p>
            <a:r>
              <a:rPr lang="en-GB" dirty="0"/>
              <a:t>Child Menus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FC550-9349-D1C4-B374-AB54F5048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4028476"/>
            <a:ext cx="6508562" cy="228024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chemeClr val="tx1"/>
                </a:solidFill>
              </a:rPr>
              <a:t>To set a child menu you simply need return additional menus with nested paths: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chemeClr val="tx1"/>
                </a:solidFill>
              </a:rPr>
              <a:t>Parent: /global/</a:t>
            </a:r>
            <a:r>
              <a:rPr lang="en-GB" sz="1800" dirty="0" err="1">
                <a:solidFill>
                  <a:schemeClr val="tx1"/>
                </a:solidFill>
              </a:rPr>
              <a:t>cms</a:t>
            </a:r>
            <a:r>
              <a:rPr lang="en-GB" sz="1800" dirty="0">
                <a:solidFill>
                  <a:schemeClr val="tx1"/>
                </a:solidFill>
              </a:rPr>
              <a:t>/</a:t>
            </a:r>
            <a:r>
              <a:rPr lang="en-GB" sz="1800" dirty="0" err="1">
                <a:solidFill>
                  <a:schemeClr val="tx1"/>
                </a:solidFill>
              </a:rPr>
              <a:t>stott.testing</a:t>
            </a:r>
            <a:r>
              <a:rPr lang="en-GB" sz="1800" dirty="0">
                <a:solidFill>
                  <a:schemeClr val="tx1"/>
                </a:solidFill>
              </a:rPr>
              <a:t>/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Child: /global/</a:t>
            </a:r>
            <a:r>
              <a:rPr lang="en-GB" sz="1800" dirty="0" err="1">
                <a:solidFill>
                  <a:schemeClr val="tx1"/>
                </a:solidFill>
              </a:rPr>
              <a:t>cms</a:t>
            </a:r>
            <a:r>
              <a:rPr lang="en-GB" sz="1800" dirty="0">
                <a:solidFill>
                  <a:schemeClr val="tx1"/>
                </a:solidFill>
              </a:rPr>
              <a:t>/</a:t>
            </a:r>
            <a:r>
              <a:rPr lang="en-GB" sz="1800" dirty="0" err="1">
                <a:solidFill>
                  <a:schemeClr val="tx1"/>
                </a:solidFill>
              </a:rPr>
              <a:t>stott.testing</a:t>
            </a:r>
            <a:r>
              <a:rPr lang="en-GB" sz="1800" dirty="0">
                <a:solidFill>
                  <a:schemeClr val="tx1"/>
                </a:solidFill>
              </a:rPr>
              <a:t>/child.one/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chemeClr val="tx1"/>
                </a:solidFill>
              </a:rPr>
              <a:t>Optimizely will render the menu hierarchy and highlight the associated menu item for the page you are 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D2DBF-D6BA-7DD1-FD68-A54BD4167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en-GB" smtClean="0"/>
              <a:t>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C351F0-F0F6-B65E-1691-C33748F6C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395" y="688191"/>
            <a:ext cx="3886742" cy="56205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E85B50-77E8-6EEF-BD71-0DD3B71D4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2" y="1367199"/>
            <a:ext cx="5087060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3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12B7F-28E4-7D8B-4D0A-02AC4591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902255"/>
          </a:xfrm>
        </p:spPr>
        <p:txBody>
          <a:bodyPr/>
          <a:lstStyle/>
          <a:p>
            <a:r>
              <a:rPr lang="en-GB" dirty="0"/>
              <a:t>Adding a Gadget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FC550-9349-D1C4-B374-AB54F5048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1488402"/>
            <a:ext cx="7811260" cy="4820323"/>
          </a:xfrm>
        </p:spPr>
        <p:txBody>
          <a:bodyPr/>
          <a:lstStyle/>
          <a:p>
            <a:r>
              <a:rPr lang="en-GB" sz="1800" dirty="0">
                <a:solidFill>
                  <a:schemeClr val="tx1"/>
                </a:solidFill>
              </a:rPr>
              <a:t>Creating a gadget is trickier because you have multiple tasks in order to make it work:</a:t>
            </a:r>
          </a:p>
          <a:p>
            <a:r>
              <a:rPr lang="en-GB" sz="1800" dirty="0">
                <a:solidFill>
                  <a:schemeClr val="tx1"/>
                </a:solidFill>
              </a:rPr>
              <a:t>Create a new MVC Controller to provide a route and UI for the Gadget</a:t>
            </a:r>
          </a:p>
          <a:p>
            <a:r>
              <a:rPr lang="en-GB" sz="1800" dirty="0">
                <a:solidFill>
                  <a:schemeClr val="tx1"/>
                </a:solidFill>
              </a:rPr>
              <a:t>Tell the CMS about assembly the gadget is in a </a:t>
            </a:r>
            <a:r>
              <a:rPr lang="en-GB" sz="1800" dirty="0" err="1">
                <a:solidFill>
                  <a:schemeClr val="tx1"/>
                </a:solidFill>
              </a:rPr>
              <a:t>module.config</a:t>
            </a:r>
            <a:endParaRPr lang="en-GB" sz="1800" dirty="0">
              <a:solidFill>
                <a:schemeClr val="tx1"/>
              </a:solidFill>
            </a:endParaRPr>
          </a:p>
          <a:p>
            <a:r>
              <a:rPr lang="en-GB" sz="1800" dirty="0">
                <a:solidFill>
                  <a:schemeClr val="tx1"/>
                </a:solidFill>
              </a:rPr>
              <a:t>Tell the CMS about the </a:t>
            </a:r>
            <a:r>
              <a:rPr lang="en-GB" sz="1800" dirty="0" err="1">
                <a:solidFill>
                  <a:schemeClr val="tx1"/>
                </a:solidFill>
              </a:rPr>
              <a:t>module.config</a:t>
            </a:r>
            <a:r>
              <a:rPr lang="en-GB" sz="1800" dirty="0">
                <a:solidFill>
                  <a:schemeClr val="tx1"/>
                </a:solidFill>
              </a:rPr>
              <a:t> in a service configure method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D2DBF-D6BA-7DD1-FD68-A54BD4167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en-GB" smtClean="0"/>
              <a:t>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63E029-76B0-934C-A30C-98C355D5E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028" y="1097823"/>
            <a:ext cx="2934109" cy="521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6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12B7F-28E4-7D8B-4D0A-02AC4591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902255"/>
          </a:xfrm>
        </p:spPr>
        <p:txBody>
          <a:bodyPr/>
          <a:lstStyle/>
          <a:p>
            <a:r>
              <a:rPr lang="en-GB" dirty="0"/>
              <a:t>Adding a Gadget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FC550-9349-D1C4-B374-AB54F5048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1488403"/>
            <a:ext cx="11090274" cy="22593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Create a standard MVC Controller and decorate it with the [</a:t>
            </a:r>
            <a:r>
              <a:rPr lang="en-GB" sz="1800" dirty="0" err="1">
                <a:solidFill>
                  <a:schemeClr val="tx1"/>
                </a:solidFill>
              </a:rPr>
              <a:t>IFrameComponent</a:t>
            </a:r>
            <a:r>
              <a:rPr lang="en-GB" sz="1800" dirty="0">
                <a:solidFill>
                  <a:schemeClr val="tx1"/>
                </a:solidFill>
              </a:rPr>
              <a:t>] attribute.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The Title and Description will be shown in the Add Gadgets interface.</a:t>
            </a:r>
          </a:p>
          <a:p>
            <a:pPr>
              <a:lnSpc>
                <a:spcPct val="100000"/>
              </a:lnSpc>
            </a:pPr>
            <a:r>
              <a:rPr lang="en-GB" sz="1800" dirty="0" err="1">
                <a:solidFill>
                  <a:schemeClr val="tx1"/>
                </a:solidFill>
              </a:rPr>
              <a:t>ReloadOnContextChange</a:t>
            </a:r>
            <a:r>
              <a:rPr lang="en-GB" sz="1800" dirty="0">
                <a:solidFill>
                  <a:schemeClr val="tx1"/>
                </a:solidFill>
              </a:rPr>
              <a:t> will trigger a reload of your gadget every time you change which content item you’re looking at.</a:t>
            </a:r>
          </a:p>
          <a:p>
            <a:pPr lvl="1">
              <a:lnSpc>
                <a:spcPct val="100000"/>
              </a:lnSpc>
            </a:pPr>
            <a:r>
              <a:rPr lang="en-GB" sz="1600" dirty="0">
                <a:solidFill>
                  <a:schemeClr val="tx1"/>
                </a:solidFill>
              </a:rPr>
              <a:t>The Version specific Id of the content is passed into the query string as ‘id’ e.g. id=123_45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D2DBF-D6BA-7DD1-FD68-A54BD4167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en-GB" smtClean="0"/>
              <a:t>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8A08DD-E7BA-40A1-21B1-8CB718FE9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105" y="3865389"/>
            <a:ext cx="8793788" cy="252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2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5124.tgt.Office_50301378_TF33713516_Win32_OJ112196127" id="{EDFFA481-CE53-4409-8D36-2ECF03B6BBD6}" vid="{001D13DB-0C6A-47B8-A3F5-ADC4851DB2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0be155a4-4c86-4c9b-a35f-bae10eb318e8}" enabled="1" method="Privileged" siteId="{6bb1a621-dbb1-4e50-b5b0-c98502b9f09d}" removed="0"/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{5EA72D48-F7C1-4608-A14F-7539C8FA10F1}tf33713516_win32</Template>
  <TotalTime>7213</TotalTime>
  <Words>1066</Words>
  <Application>Microsoft Macintosh PowerPoint</Application>
  <PresentationFormat>Widescreen</PresentationFormat>
  <Paragraphs>125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Gill Sans MT</vt:lpstr>
      <vt:lpstr>Walbaum Display</vt:lpstr>
      <vt:lpstr>3DFloatVTI</vt:lpstr>
      <vt:lpstr>Creating Add-Ons for Optimizely CMS 12</vt:lpstr>
      <vt:lpstr>Who am I?</vt:lpstr>
      <vt:lpstr>Agenda</vt:lpstr>
      <vt:lpstr>Having a Great Idea</vt:lpstr>
      <vt:lpstr>Solution Structure</vt:lpstr>
      <vt:lpstr>Hooking into Menus</vt:lpstr>
      <vt:lpstr>Child Menus</vt:lpstr>
      <vt:lpstr>Adding a Gadget</vt:lpstr>
      <vt:lpstr>Adding a Gadget</vt:lpstr>
      <vt:lpstr>Adding a Gadget</vt:lpstr>
      <vt:lpstr>Adding a Gadget</vt:lpstr>
      <vt:lpstr>Packaging for NuGet</vt:lpstr>
      <vt:lpstr>Packaging for Multiple Frameworks</vt:lpstr>
      <vt:lpstr>Packaging Protected Modules Files</vt:lpstr>
      <vt:lpstr>Packaging Protected Modules Files</vt:lpstr>
      <vt:lpstr>Submitting Your Package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Stott</dc:creator>
  <cp:lastModifiedBy>Mark Stott</cp:lastModifiedBy>
  <cp:revision>1</cp:revision>
  <dcterms:created xsi:type="dcterms:W3CDTF">2024-07-03T09:10:39Z</dcterms:created>
  <dcterms:modified xsi:type="dcterms:W3CDTF">2024-07-14T09:04:21Z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ClassificationContentMarkingFooterText">
    <vt:lpwstr>Restricted</vt:lpwstr>
  </property>
</Properties>
</file>